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8" d="100"/>
          <a:sy n="48" d="100"/>
        </p:scale>
        <p:origin x="-636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6E282-05F7-461C-8933-291C89BCBE44}" type="datetimeFigureOut">
              <a:rPr lang="en-US" smtClean="0"/>
              <a:t>6/4/2010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EE6DB5-5755-4681-A670-4C283CDDF99E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E6DB5-5755-4681-A670-4C283CDDF99E}" type="slidenum">
              <a:rPr lang="en-AU" smtClean="0"/>
              <a:t>2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DFCE3-09BC-4050-B361-7F33454DDE83}" type="datetimeFigureOut">
              <a:rPr lang="en-US" smtClean="0"/>
              <a:pPr/>
              <a:t>6/4/2010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44038-4E99-4743-8FA1-0BB432D563D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DFCE3-09BC-4050-B361-7F33454DDE83}" type="datetimeFigureOut">
              <a:rPr lang="en-US" smtClean="0"/>
              <a:pPr/>
              <a:t>6/4/2010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44038-4E99-4743-8FA1-0BB432D563D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DFCE3-09BC-4050-B361-7F33454DDE83}" type="datetimeFigureOut">
              <a:rPr lang="en-US" smtClean="0"/>
              <a:pPr/>
              <a:t>6/4/2010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44038-4E99-4743-8FA1-0BB432D563D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DFCE3-09BC-4050-B361-7F33454DDE83}" type="datetimeFigureOut">
              <a:rPr lang="en-US" smtClean="0"/>
              <a:pPr/>
              <a:t>6/4/2010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44038-4E99-4743-8FA1-0BB432D563D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DFCE3-09BC-4050-B361-7F33454DDE83}" type="datetimeFigureOut">
              <a:rPr lang="en-US" smtClean="0"/>
              <a:pPr/>
              <a:t>6/4/2010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44038-4E99-4743-8FA1-0BB432D563D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DFCE3-09BC-4050-B361-7F33454DDE83}" type="datetimeFigureOut">
              <a:rPr lang="en-US" smtClean="0"/>
              <a:pPr/>
              <a:t>6/4/2010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44038-4E99-4743-8FA1-0BB432D563D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DFCE3-09BC-4050-B361-7F33454DDE83}" type="datetimeFigureOut">
              <a:rPr lang="en-US" smtClean="0"/>
              <a:pPr/>
              <a:t>6/4/2010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44038-4E99-4743-8FA1-0BB432D563D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DFCE3-09BC-4050-B361-7F33454DDE83}" type="datetimeFigureOut">
              <a:rPr lang="en-US" smtClean="0"/>
              <a:pPr/>
              <a:t>6/4/2010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44038-4E99-4743-8FA1-0BB432D563D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DFCE3-09BC-4050-B361-7F33454DDE83}" type="datetimeFigureOut">
              <a:rPr lang="en-US" smtClean="0"/>
              <a:pPr/>
              <a:t>6/4/2010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44038-4E99-4743-8FA1-0BB432D563D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DFCE3-09BC-4050-B361-7F33454DDE83}" type="datetimeFigureOut">
              <a:rPr lang="en-US" smtClean="0"/>
              <a:pPr/>
              <a:t>6/4/2010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44038-4E99-4743-8FA1-0BB432D563D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DFCE3-09BC-4050-B361-7F33454DDE83}" type="datetimeFigureOut">
              <a:rPr lang="en-US" smtClean="0"/>
              <a:pPr/>
              <a:t>6/4/2010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44038-4E99-4743-8FA1-0BB432D563D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DFCE3-09BC-4050-B361-7F33454DDE83}" type="datetimeFigureOut">
              <a:rPr lang="en-US" smtClean="0"/>
              <a:pPr/>
              <a:t>6/4/2010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44038-4E99-4743-8FA1-0BB432D563D8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slideLayout" Target="../slideLayouts/slideLayout2.xml"/><Relationship Id="rId7" Type="http://schemas.openxmlformats.org/officeDocument/2006/relationships/hyperlink" Target="http://www.google.com.au/url?source=imgres&amp;ct=tbn&amp;q=http://wallpapers.free-review.net/wallpapers/15/Family_Indian_Elephant.jpg&amp;sa=X&amp;ei=45QITIqwK5OekQWM5LHSDw&amp;ved=0CAUQ8wc4Aw&amp;usg=AFQjCNHV0L96jZxN95HISMknEqH2fxcpPw" TargetMode="External"/><Relationship Id="rId2" Type="http://schemas.openxmlformats.org/officeDocument/2006/relationships/audio" Target="../media/audio8.wav"/><Relationship Id="rId1" Type="http://schemas.openxmlformats.org/officeDocument/2006/relationships/audio" Target="../media/audio7.wav"/><Relationship Id="rId6" Type="http://schemas.openxmlformats.org/officeDocument/2006/relationships/image" Target="../media/image11.jpeg"/><Relationship Id="rId11" Type="http://schemas.openxmlformats.org/officeDocument/2006/relationships/image" Target="../media/image14.png"/><Relationship Id="rId5" Type="http://schemas.openxmlformats.org/officeDocument/2006/relationships/image" Target="../media/image10.jpeg"/><Relationship Id="rId10" Type="http://schemas.openxmlformats.org/officeDocument/2006/relationships/image" Target="../media/image13.png"/><Relationship Id="rId4" Type="http://schemas.openxmlformats.org/officeDocument/2006/relationships/image" Target="../media/image9.jpeg"/><Relationship Id="rId9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10" Type="http://schemas.openxmlformats.org/officeDocument/2006/relationships/slide" Target="slide11.xml"/><Relationship Id="rId4" Type="http://schemas.openxmlformats.org/officeDocument/2006/relationships/slide" Target="slide4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oogle.com.au/url?source=imgres&amp;ct=img&amp;q=http://www.loc.gov/rr/international/asian/images/india_flag.gif&amp;ei=6k0HTOqsM8GIkAWG1rTWDw&amp;sa=X&amp;oi=image_landing_page_redirect&amp;ct=legacy&amp;usg=AFQjCNEkhWKoA2iexevQQOW1oFOTOuABM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1466" y="0"/>
            <a:ext cx="9215466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071670" y="642918"/>
            <a:ext cx="46434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INDIA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38891" y="2967335"/>
            <a:ext cx="18662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u="sng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INDIA</a:t>
            </a:r>
            <a:endParaRPr lang="en-A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71604" y="5072074"/>
            <a:ext cx="53968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By Indi Shepheard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5400" dirty="0" smtClean="0"/>
              <a:t>Some </a:t>
            </a:r>
            <a:r>
              <a:rPr lang="en-AU" sz="5400" dirty="0" smtClean="0">
                <a:solidFill>
                  <a:srgbClr val="FFC000"/>
                </a:solidFill>
              </a:rPr>
              <a:t>of</a:t>
            </a:r>
            <a:r>
              <a:rPr lang="en-AU" sz="5400" dirty="0" smtClean="0"/>
              <a:t> India’s </a:t>
            </a:r>
            <a:r>
              <a:rPr lang="en-AU" sz="5400" dirty="0" smtClean="0">
                <a:solidFill>
                  <a:srgbClr val="FFC000"/>
                </a:solidFill>
              </a:rPr>
              <a:t>wild</a:t>
            </a:r>
            <a:r>
              <a:rPr lang="en-AU" sz="5400" dirty="0" smtClean="0"/>
              <a:t> Animals</a:t>
            </a:r>
            <a:endParaRPr lang="en-AU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AU" sz="5900" dirty="0" smtClean="0"/>
              <a:t> Some of India’s wild animals include:</a:t>
            </a:r>
          </a:p>
          <a:p>
            <a:r>
              <a:rPr lang="en-AU" sz="5900" dirty="0" smtClean="0"/>
              <a:t>Asiactic lion              </a:t>
            </a:r>
          </a:p>
          <a:p>
            <a:r>
              <a:rPr lang="en-AU" sz="5900" dirty="0" smtClean="0"/>
              <a:t>Deer </a:t>
            </a:r>
          </a:p>
          <a:p>
            <a:r>
              <a:rPr lang="en-AU" sz="5900" dirty="0" smtClean="0"/>
              <a:t>Bengal tiger</a:t>
            </a:r>
          </a:p>
          <a:p>
            <a:r>
              <a:rPr lang="en-AU" sz="5900" dirty="0" smtClean="0"/>
              <a:t>Black bear</a:t>
            </a:r>
          </a:p>
          <a:p>
            <a:r>
              <a:rPr lang="en-AU" sz="5900" dirty="0" smtClean="0"/>
              <a:t>Black buck</a:t>
            </a:r>
          </a:p>
          <a:p>
            <a:r>
              <a:rPr lang="en-AU" sz="5900" dirty="0" smtClean="0"/>
              <a:t>Camel</a:t>
            </a:r>
          </a:p>
          <a:p>
            <a:r>
              <a:rPr lang="en-AU" sz="5900" dirty="0" smtClean="0"/>
              <a:t>Clouded leopard</a:t>
            </a:r>
          </a:p>
          <a:p>
            <a:r>
              <a:rPr lang="en-AU" sz="5900" dirty="0" smtClean="0"/>
              <a:t>Elephant</a:t>
            </a:r>
          </a:p>
          <a:p>
            <a:r>
              <a:rPr lang="en-AU" sz="5900" dirty="0" smtClean="0"/>
              <a:t>Gazelle  </a:t>
            </a:r>
          </a:p>
          <a:p>
            <a:endParaRPr lang="en-AU" sz="5100" dirty="0" smtClean="0"/>
          </a:p>
          <a:p>
            <a:r>
              <a:rPr lang="en-AU" sz="51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Contents</a:t>
            </a:r>
            <a:endParaRPr lang="en-AU" sz="5100" dirty="0"/>
          </a:p>
        </p:txBody>
      </p:sp>
      <p:pic>
        <p:nvPicPr>
          <p:cNvPr id="4" name="j0074822.wav">
            <a:hlinkClick r:id="" action="ppaction://media"/>
          </p:cNvPr>
          <p:cNvPicPr>
            <a:picLocks noRot="1" noChangeAspect="1"/>
          </p:cNvPicPr>
          <p:nvPr>
            <a:wavAudioFile r:embed="rId1" name="j0074822.wav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FFC000"/>
                </a:solidFill>
              </a:rPr>
              <a:t>Some </a:t>
            </a:r>
            <a:r>
              <a:rPr lang="en-AU" dirty="0" smtClean="0"/>
              <a:t>other </a:t>
            </a:r>
            <a:r>
              <a:rPr lang="en-AU" dirty="0" smtClean="0">
                <a:solidFill>
                  <a:srgbClr val="FFC000"/>
                </a:solidFill>
              </a:rPr>
              <a:t>Indian</a:t>
            </a:r>
            <a:r>
              <a:rPr lang="en-AU" dirty="0" smtClean="0"/>
              <a:t> wild </a:t>
            </a:r>
            <a:r>
              <a:rPr lang="en-AU" dirty="0" smtClean="0">
                <a:solidFill>
                  <a:srgbClr val="FFC000"/>
                </a:solidFill>
              </a:rPr>
              <a:t>animals</a:t>
            </a:r>
            <a:r>
              <a:rPr lang="en-AU" dirty="0" smtClean="0"/>
              <a:t> are: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4000" dirty="0" smtClean="0"/>
              <a:t>Red panda</a:t>
            </a:r>
          </a:p>
          <a:p>
            <a:r>
              <a:rPr lang="en-AU" sz="4000" dirty="0" smtClean="0"/>
              <a:t>Rhino</a:t>
            </a:r>
          </a:p>
          <a:p>
            <a:r>
              <a:rPr lang="en-AU" sz="4000" dirty="0" smtClean="0"/>
              <a:t>Snow leopard</a:t>
            </a:r>
          </a:p>
          <a:p>
            <a:r>
              <a:rPr lang="en-AU" sz="4000" dirty="0" smtClean="0"/>
              <a:t>Striped hyena</a:t>
            </a:r>
          </a:p>
          <a:p>
            <a:r>
              <a:rPr lang="en-AU" sz="4000" dirty="0" smtClean="0"/>
              <a:t>Wild ass</a:t>
            </a:r>
          </a:p>
          <a:p>
            <a:r>
              <a:rPr lang="en-AU" sz="4000" dirty="0" smtClean="0"/>
              <a:t>Wild boar </a:t>
            </a:r>
            <a:endParaRPr lang="en-AU" sz="4000" dirty="0"/>
          </a:p>
        </p:txBody>
      </p:sp>
      <p:sp>
        <p:nvSpPr>
          <p:cNvPr id="4" name="Rectangle 3"/>
          <p:cNvSpPr/>
          <p:nvPr/>
        </p:nvSpPr>
        <p:spPr>
          <a:xfrm>
            <a:off x="5929322" y="5929330"/>
            <a:ext cx="16450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3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Contents</a:t>
            </a:r>
            <a:endParaRPr lang="en-AU" sz="3200" dirty="0"/>
          </a:p>
        </p:txBody>
      </p:sp>
      <p:pic>
        <p:nvPicPr>
          <p:cNvPr id="5" name="j0074931.wav">
            <a:hlinkClick r:id="" action="ppaction://media"/>
          </p:cNvPr>
          <p:cNvPicPr>
            <a:picLocks noRot="1" noChangeAspect="1"/>
          </p:cNvPicPr>
          <p:nvPr>
            <a:wavAudioFile r:embed="rId1" name="j0074931.wav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8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6" name="Picture 2" descr="http://www.google.com.au/url?source=imgres&amp;ct=img&amp;q=http://www.instablogsimages.com/images/2007/10/16/bengal_tiger_1_mdis_45.jpg&amp;sa=X&amp;ei=7JMITI2KOZGTkAXJgunZDw&amp;ved=0CAQQ8wc4CA&amp;usg=AFQjCNFvp9CCs9Bi_4uiCNI44RR39Tevx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991100" cy="3743325"/>
          </a:xfrm>
          <a:prstGeom prst="rect">
            <a:avLst/>
          </a:prstGeom>
          <a:noFill/>
        </p:spPr>
      </p:pic>
      <p:pic>
        <p:nvPicPr>
          <p:cNvPr id="1028" name="Picture 4" descr="http://www.google.com.au/url?source=imgres&amp;ct=img&amp;q=http://bioweb.uwlax.edu/bio203/s2008/knoble_jere/clouded%2520leopard.jpg&amp;sa=X&amp;ei=XJQITIaSLJOekQWF6N3SDw&amp;ved=0CAQQ8wc4BA&amp;usg=AFQjCNGuMRVrCbN0K79TdkqNemRLURPd5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43314"/>
            <a:ext cx="5072066" cy="3214686"/>
          </a:xfrm>
          <a:prstGeom prst="rect">
            <a:avLst/>
          </a:prstGeom>
          <a:noFill/>
        </p:spPr>
      </p:pic>
      <p:pic>
        <p:nvPicPr>
          <p:cNvPr id="1030" name="Picture 6" descr="http://www.google.com.au/url?source=imgres&amp;ct=img&amp;q=http://www.wild-about-you.com/Images/gameStripedHyena.jpg&amp;sa=X&amp;ei=q5QITLGnB5OekQWZ7vHTDw&amp;ved=0CAQQ8wc4Ag&amp;usg=AFQjCNFc3nxx_ziTTwD8EY69P4P7zTlcI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90" y="-1"/>
            <a:ext cx="4214810" cy="3976961"/>
          </a:xfrm>
          <a:prstGeom prst="rect">
            <a:avLst/>
          </a:prstGeom>
          <a:noFill/>
        </p:spPr>
      </p:pic>
      <p:pic>
        <p:nvPicPr>
          <p:cNvPr id="1032" name="Picture 8" descr="See full size image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29190" y="3677011"/>
            <a:ext cx="4214810" cy="3180989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000100" y="5786454"/>
            <a:ext cx="20088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4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  <a:hlinkClick r:id="rId9" action="ppaction://hlinksldjump"/>
              </a:rPr>
              <a:t>Contents</a:t>
            </a:r>
            <a:endParaRPr lang="en-AU" sz="4000" dirty="0"/>
          </a:p>
        </p:txBody>
      </p:sp>
      <p:pic>
        <p:nvPicPr>
          <p:cNvPr id="9" name="j0075028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j0075028.wav"/>
          </p:nvPr>
        </p:nvPicPr>
        <p:blipFill>
          <a:blip r:embed="rId10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pic>
        <p:nvPicPr>
          <p:cNvPr id="10" name="j0075062.wav">
            <a:hlinkClick r:id="" action="ppaction://media"/>
          </p:cNvPr>
          <p:cNvPicPr>
            <a:picLocks noRot="1" noChangeAspect="1"/>
          </p:cNvPicPr>
          <p:nvPr>
            <a:wavAudioFile r:embed="rId2" name="j0075062.wav"/>
          </p:nvPr>
        </p:nvPicPr>
        <p:blipFill>
          <a:blip r:embed="rId11" cstate="print"/>
          <a:stretch>
            <a:fillRect/>
          </a:stretch>
        </p:blipFill>
        <p:spPr>
          <a:xfrm>
            <a:off x="8286776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3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17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Program Files\Microsoft Office\Media\CntCD1\Photo1\j02625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79750" cy="68580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214414" y="357166"/>
            <a:ext cx="662732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 – You </a:t>
            </a:r>
            <a:endParaRPr lang="en-US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14414" y="2571744"/>
            <a:ext cx="674601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/>
                <a:solidFill>
                  <a:schemeClr val="accent3"/>
                </a:solidFill>
                <a:effectLst/>
              </a:rPr>
              <a:t>For watching</a:t>
            </a:r>
            <a:endParaRPr lang="en-US" sz="9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57290" y="4857760"/>
            <a:ext cx="650085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My P.H.P</a:t>
            </a:r>
            <a:endParaRPr lang="en-US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6600" dirty="0" smtClean="0">
                <a:solidFill>
                  <a:srgbClr val="7030A0"/>
                </a:solidFill>
              </a:rPr>
              <a:t>Contents </a:t>
            </a:r>
            <a:endParaRPr lang="en-AU" sz="6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AU" sz="4000" dirty="0" smtClean="0">
                <a:solidFill>
                  <a:srgbClr val="00B0F0"/>
                </a:solidFill>
                <a:hlinkClick r:id="rId3" action="ppaction://hlinksldjump"/>
              </a:rPr>
              <a:t>Indian Flag</a:t>
            </a:r>
            <a:endParaRPr lang="en-AU" sz="4000" dirty="0" smtClean="0">
              <a:solidFill>
                <a:srgbClr val="00B0F0"/>
              </a:solidFill>
            </a:endParaRPr>
          </a:p>
          <a:p>
            <a:pPr algn="ctr"/>
            <a:r>
              <a:rPr lang="en-AU" sz="4000" dirty="0" smtClean="0">
                <a:solidFill>
                  <a:srgbClr val="00B0F0"/>
                </a:solidFill>
                <a:hlinkClick r:id="rId4" action="ppaction://hlinksldjump"/>
              </a:rPr>
              <a:t>Map</a:t>
            </a:r>
            <a:r>
              <a:rPr lang="en-AU" sz="4000" dirty="0" smtClean="0">
                <a:solidFill>
                  <a:srgbClr val="00B0F0"/>
                </a:solidFill>
              </a:rPr>
              <a:t> </a:t>
            </a:r>
            <a:r>
              <a:rPr lang="en-AU" sz="4000" dirty="0" smtClean="0">
                <a:solidFill>
                  <a:srgbClr val="00B0F0"/>
                </a:solidFill>
                <a:hlinkClick r:id="rId4" action="ppaction://hlinksldjump"/>
              </a:rPr>
              <a:t>of India</a:t>
            </a:r>
            <a:endParaRPr lang="en-AU" sz="4000" dirty="0" smtClean="0">
              <a:solidFill>
                <a:srgbClr val="00B0F0"/>
              </a:solidFill>
            </a:endParaRPr>
          </a:p>
          <a:p>
            <a:pPr algn="ctr"/>
            <a:r>
              <a:rPr lang="en-AU" sz="4000" dirty="0" smtClean="0">
                <a:solidFill>
                  <a:srgbClr val="00B0F0"/>
                </a:solidFill>
                <a:hlinkClick r:id="rId5" action="ppaction://hlinksldjump"/>
              </a:rPr>
              <a:t>Money</a:t>
            </a:r>
            <a:endParaRPr lang="en-AU" sz="4000" dirty="0" smtClean="0">
              <a:solidFill>
                <a:srgbClr val="00B0F0"/>
              </a:solidFill>
            </a:endParaRPr>
          </a:p>
          <a:p>
            <a:pPr algn="ctr"/>
            <a:r>
              <a:rPr lang="en-AU" sz="4000" dirty="0" smtClean="0">
                <a:solidFill>
                  <a:srgbClr val="00B0F0"/>
                </a:solidFill>
                <a:hlinkClick r:id="rId6" action="ppaction://hlinksldjump"/>
              </a:rPr>
              <a:t>Taj Mahal</a:t>
            </a:r>
            <a:endParaRPr lang="en-AU" sz="4000" dirty="0" smtClean="0">
              <a:solidFill>
                <a:srgbClr val="00B0F0"/>
              </a:solidFill>
            </a:endParaRPr>
          </a:p>
          <a:p>
            <a:pPr algn="ctr"/>
            <a:r>
              <a:rPr lang="en-AU" sz="4000" dirty="0" smtClean="0">
                <a:solidFill>
                  <a:srgbClr val="00B0F0"/>
                </a:solidFill>
                <a:hlinkClick r:id="rId7" action="ppaction://hlinksldjump"/>
              </a:rPr>
              <a:t>Don’t</a:t>
            </a:r>
            <a:endParaRPr lang="en-AU" sz="4000" dirty="0" smtClean="0">
              <a:solidFill>
                <a:srgbClr val="00B0F0"/>
              </a:solidFill>
            </a:endParaRPr>
          </a:p>
          <a:p>
            <a:pPr algn="ctr"/>
            <a:r>
              <a:rPr lang="en-AU" sz="4000" dirty="0" smtClean="0">
                <a:solidFill>
                  <a:srgbClr val="00B0F0"/>
                </a:solidFill>
                <a:hlinkClick r:id="rId8" action="ppaction://hlinksldjump"/>
              </a:rPr>
              <a:t>Religion/language</a:t>
            </a:r>
            <a:r>
              <a:rPr lang="en-AU" sz="4000" dirty="0" smtClean="0">
                <a:solidFill>
                  <a:srgbClr val="00B0F0"/>
                </a:solidFill>
              </a:rPr>
              <a:t> </a:t>
            </a:r>
          </a:p>
          <a:p>
            <a:pPr algn="ctr"/>
            <a:r>
              <a:rPr lang="en-AU" sz="4000" dirty="0" smtClean="0">
                <a:solidFill>
                  <a:srgbClr val="00B0F0"/>
                </a:solidFill>
                <a:hlinkClick r:id="rId9" action="ppaction://hlinksldjump"/>
              </a:rPr>
              <a:t>Animals </a:t>
            </a:r>
            <a:endParaRPr lang="en-AU" sz="4000" dirty="0" smtClean="0">
              <a:solidFill>
                <a:srgbClr val="00B0F0"/>
              </a:solidFill>
            </a:endParaRPr>
          </a:p>
          <a:p>
            <a:pPr algn="ctr"/>
            <a:r>
              <a:rPr lang="en-AU" sz="4000" dirty="0" smtClean="0">
                <a:solidFill>
                  <a:srgbClr val="00B0F0"/>
                </a:solidFill>
                <a:hlinkClick r:id="rId10" action="ppaction://hlinksldjump"/>
              </a:rPr>
              <a:t>Animals 2</a:t>
            </a:r>
            <a:endParaRPr lang="en-AU" sz="4000" dirty="0" smtClean="0">
              <a:solidFill>
                <a:srgbClr val="00B0F0"/>
              </a:solidFill>
            </a:endParaRPr>
          </a:p>
          <a:p>
            <a:pPr algn="ctr"/>
            <a:endParaRPr lang="en-AU" sz="4000" dirty="0" smtClean="0">
              <a:solidFill>
                <a:srgbClr val="00B0F0"/>
              </a:solidFill>
            </a:endParaRPr>
          </a:p>
          <a:p>
            <a:pPr algn="ctr"/>
            <a:endParaRPr lang="en-AU" sz="4000" dirty="0" smtClean="0">
              <a:solidFill>
                <a:srgbClr val="00B0F0"/>
              </a:solidFill>
            </a:endParaRPr>
          </a:p>
          <a:p>
            <a:pPr algn="ctr"/>
            <a:endParaRPr lang="en-AU" sz="4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google.com.au/url?source=imgres&amp;ct=img&amp;q=http://www.loc.gov/rr/international/asian/images/india_flag.gif&amp;ei=6k0HTOqsM8GIkAWG1rTWDw&amp;sa=X&amp;oi=image_landing_page_redirect&amp;ct=legacy&amp;usg=AFQjCNEkhWKoA2iexevQQOW1oFOTOuABM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66" y="0"/>
            <a:ext cx="9215466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5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This is the Indian flag</a:t>
            </a:r>
            <a:endParaRPr lang="en-AU" sz="5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7224" y="5786454"/>
            <a:ext cx="22145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4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Contents</a:t>
            </a:r>
            <a:r>
              <a:rPr lang="en-A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google.com.au/url?source=imgres&amp;ct=img&amp;q=http://www.courtneylodge.com/files/u1/india_new_delhi.jpg&amp;ei=_mEITLqqDcuHkAWxjL3MDw&amp;sa=X&amp;oi=image_landing_page_redirect&amp;ct=legacy&amp;usg=AFQjCNGEgSot5WjnAlNVEchO4Jd9I6-H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428596" y="6143644"/>
            <a:ext cx="18261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Contents</a:t>
            </a:r>
            <a:endParaRPr lang="en-A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untoldentertainment.com/blog/img/2009_09_03/moneyPi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500694" cy="550069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488" y="785794"/>
            <a:ext cx="6286512" cy="1071570"/>
          </a:xfrm>
        </p:spPr>
        <p:txBody>
          <a:bodyPr>
            <a:normAutofit/>
          </a:bodyPr>
          <a:lstStyle/>
          <a:p>
            <a:r>
              <a:rPr lang="en-AU" sz="5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Money</a:t>
            </a:r>
            <a:endParaRPr lang="en-AU" sz="5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http://katemate.files.wordpress.com/2009/05/aussie-money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472" y="3501984"/>
            <a:ext cx="4000528" cy="335601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714348" y="5572140"/>
            <a:ext cx="278608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4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Contents</a:t>
            </a:r>
            <a:endParaRPr lang="en-AU" sz="4400" dirty="0"/>
          </a:p>
        </p:txBody>
      </p:sp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google.com.au/url?source=imgres&amp;ct=img&amp;q=http://sazal.files.wordpress.com/2009/03/taj-mahal.jpg&amp;ei=6WIITOTpL8GIkAXg0vjVDw&amp;sa=X&amp;oi=image_landing_page_redirect&amp;ct=legacy&amp;usg=AFQjCNHj0I30mjr0w7fEgbieGaTiopvv1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429784" cy="688487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Taj Mahal</a:t>
            </a:r>
            <a:endParaRPr lang="en-A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Taj Mahal is one of India’s most beautiful land marks. The Taj Mahal was built for Emperor Shah Jahan as a memorial of his second wife Mumtaz, who died giving birth to her 14</a:t>
            </a:r>
            <a:r>
              <a:rPr lang="en-AU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A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child in 1631. Shah died in 1666, he was buried in India along side Mumtaz. In total, some 20,000 people from India and central Asia. Worked on the building. </a:t>
            </a:r>
            <a:r>
              <a:rPr lang="en-A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A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14414" y="5929330"/>
            <a:ext cx="20002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Contents</a:t>
            </a:r>
            <a:endParaRPr lang="en-AU" sz="3200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&quot;No&quot; Symbol 3"/>
          <p:cNvSpPr/>
          <p:nvPr/>
        </p:nvSpPr>
        <p:spPr>
          <a:xfrm>
            <a:off x="571472" y="500042"/>
            <a:ext cx="7500990" cy="5786478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			</a:t>
            </a:r>
            <a:r>
              <a:rPr lang="en-AU" sz="5400" dirty="0" smtClean="0">
                <a:solidFill>
                  <a:srgbClr val="00B050"/>
                </a:solidFill>
              </a:rPr>
              <a:t/>
            </a:r>
            <a:br>
              <a:rPr lang="en-AU" sz="5400" dirty="0" smtClean="0">
                <a:solidFill>
                  <a:srgbClr val="00B050"/>
                </a:solidFill>
              </a:rPr>
            </a:br>
            <a:r>
              <a:rPr lang="en-AU" dirty="0" smtClean="0"/>
              <a:t>	</a:t>
            </a:r>
            <a:r>
              <a:rPr lang="en-A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AU" sz="73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Don‘t</a:t>
            </a:r>
            <a:r>
              <a:rPr lang="en-AU" sz="7300" dirty="0" smtClean="0">
                <a:solidFill>
                  <a:srgbClr val="00B050"/>
                </a:solidFill>
              </a:rPr>
              <a:t>	</a:t>
            </a:r>
            <a:r>
              <a:rPr lang="en-AU" dirty="0" smtClean="0"/>
              <a:t>		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A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AU" dirty="0" smtClean="0">
                <a:latin typeface="Times New Roman" pitchFamily="18" charset="0"/>
                <a:cs typeface="Times New Roman" pitchFamily="18" charset="0"/>
              </a:rPr>
              <a:t>In India it is considered illegal to hug, kiss or show any other type of affection in public. If you go into a temple you have to be dressed in the right sort of clothing e.g. the lady has to ware traditional dress, bangles and lots of jewels, a bindii and a head scarf.      </a:t>
            </a:r>
            <a:endParaRPr lang="en-A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28662" y="6000768"/>
            <a:ext cx="16450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3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Contents</a:t>
            </a:r>
            <a:endParaRPr lang="en-AU" sz="3200" dirty="0"/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5400" dirty="0" smtClean="0">
                <a:solidFill>
                  <a:srgbClr val="00B050"/>
                </a:solidFill>
              </a:rPr>
              <a:t>L</a:t>
            </a:r>
            <a:r>
              <a:rPr lang="en-AU" sz="6000" dirty="0" smtClean="0">
                <a:solidFill>
                  <a:srgbClr val="00B050"/>
                </a:solidFill>
              </a:rPr>
              <a:t>anguage/ religion  </a:t>
            </a:r>
            <a:endParaRPr lang="en-AU" sz="6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4000" dirty="0" smtClean="0"/>
              <a:t>In India they speak </a:t>
            </a:r>
            <a:r>
              <a:rPr lang="en-AU" sz="4000" dirty="0" smtClean="0"/>
              <a:t>Hidi ,English</a:t>
            </a:r>
            <a:r>
              <a:rPr lang="en-AU" sz="4000" dirty="0" smtClean="0"/>
              <a:t> and </a:t>
            </a:r>
            <a:r>
              <a:rPr lang="en-AU" sz="4000" dirty="0" smtClean="0"/>
              <a:t>T</a:t>
            </a:r>
            <a:r>
              <a:rPr lang="en-AU" sz="4000" dirty="0" smtClean="0"/>
              <a:t>amil.</a:t>
            </a:r>
            <a:r>
              <a:rPr lang="en-AU" sz="4000" dirty="0" smtClean="0"/>
              <a:t> </a:t>
            </a:r>
            <a:r>
              <a:rPr lang="en-AU" sz="4000" dirty="0" smtClean="0"/>
              <a:t>India’s religion is Hindu</a:t>
            </a:r>
            <a:r>
              <a:rPr lang="en-AU" sz="4000" dirty="0" smtClean="0"/>
              <a:t>. At some temples you can put a coin in </a:t>
            </a:r>
            <a:r>
              <a:rPr lang="en-AU" sz="4000" smtClean="0"/>
              <a:t>an elephant </a:t>
            </a:r>
            <a:r>
              <a:rPr lang="en-AU" sz="4000" dirty="0" smtClean="0"/>
              <a:t>trunk and it will bless you by </a:t>
            </a:r>
            <a:r>
              <a:rPr lang="en-AU" sz="4000" smtClean="0"/>
              <a:t>hitting your </a:t>
            </a:r>
            <a:r>
              <a:rPr lang="en-AU" sz="4000" dirty="0" smtClean="0"/>
              <a:t>head.</a:t>
            </a:r>
            <a:endParaRPr lang="en-AU" sz="4000" dirty="0"/>
          </a:p>
        </p:txBody>
      </p:sp>
      <p:sp>
        <p:nvSpPr>
          <p:cNvPr id="4" name="Rectangle 3"/>
          <p:cNvSpPr/>
          <p:nvPr/>
        </p:nvSpPr>
        <p:spPr>
          <a:xfrm>
            <a:off x="642910" y="5857892"/>
            <a:ext cx="2928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Contents</a:t>
            </a:r>
            <a:endParaRPr lang="en-A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google.com.au/url?source=imgres&amp;ct=img&amp;q=http://www.ohioindia.us/images/colum-ganesh.jpg&amp;sa=X&amp;ei=MWkITO_6JcqIkAWbk7nGDw&amp;ved=0CAQQ8wc4Gg&amp;usg=AFQjCNFoww2htBvSCZS5p6uRuUq7kH5dO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1716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214414" y="5572140"/>
            <a:ext cx="20002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Contents</a:t>
            </a:r>
            <a:endParaRPr lang="en-A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262</Words>
  <Application>Microsoft Office PowerPoint</Application>
  <PresentationFormat>On-screen Show (4:3)</PresentationFormat>
  <Paragraphs>55</Paragraphs>
  <Slides>13</Slides>
  <Notes>1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Contents </vt:lpstr>
      <vt:lpstr>This is the Indian flag</vt:lpstr>
      <vt:lpstr>Slide 4</vt:lpstr>
      <vt:lpstr>Money</vt:lpstr>
      <vt:lpstr>Taj Mahal</vt:lpstr>
      <vt:lpstr>      Don‘t   </vt:lpstr>
      <vt:lpstr>Language/ religion  </vt:lpstr>
      <vt:lpstr>Slide 9</vt:lpstr>
      <vt:lpstr>Some of India’s wild Animals</vt:lpstr>
      <vt:lpstr>Some other Indian wild animals are: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Education</dc:creator>
  <cp:lastModifiedBy>Education</cp:lastModifiedBy>
  <cp:revision>25</cp:revision>
  <dcterms:created xsi:type="dcterms:W3CDTF">2010-06-03T06:39:55Z</dcterms:created>
  <dcterms:modified xsi:type="dcterms:W3CDTF">2010-06-04T12:10:18Z</dcterms:modified>
</cp:coreProperties>
</file>