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0" r:id="rId23"/>
    <p:sldId id="277" r:id="rId24"/>
    <p:sldId id="278" r:id="rId25"/>
    <p:sldId id="279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800000"/>
    <a:srgbClr val="FFFF00"/>
    <a:srgbClr val="FF99CC"/>
    <a:srgbClr val="660066"/>
    <a:srgbClr val="0099CC"/>
    <a:srgbClr val="66FFFF"/>
    <a:srgbClr val="3333FF"/>
    <a:srgbClr val="990099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98" autoAdjust="0"/>
    <p:restoredTop sz="94660"/>
  </p:normalViewPr>
  <p:slideViewPr>
    <p:cSldViewPr>
      <p:cViewPr varScale="1">
        <p:scale>
          <a:sx n="46" d="100"/>
          <a:sy n="46" d="100"/>
        </p:scale>
        <p:origin x="-102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8BFFF-46ED-4362-90A7-049B1EC12E41}" type="datetimeFigureOut">
              <a:rPr lang="en-AU" smtClean="0"/>
              <a:pPr/>
              <a:t>26/08/2010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A5774-40F5-4817-818F-D1453CC2F85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8BFFF-46ED-4362-90A7-049B1EC12E41}" type="datetimeFigureOut">
              <a:rPr lang="en-AU" smtClean="0"/>
              <a:pPr/>
              <a:t>26/08/2010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A5774-40F5-4817-818F-D1453CC2F85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8BFFF-46ED-4362-90A7-049B1EC12E41}" type="datetimeFigureOut">
              <a:rPr lang="en-AU" smtClean="0"/>
              <a:pPr/>
              <a:t>26/08/2010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A5774-40F5-4817-818F-D1453CC2F85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8BFFF-46ED-4362-90A7-049B1EC12E41}" type="datetimeFigureOut">
              <a:rPr lang="en-AU" smtClean="0"/>
              <a:pPr/>
              <a:t>26/08/2010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A5774-40F5-4817-818F-D1453CC2F85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8BFFF-46ED-4362-90A7-049B1EC12E41}" type="datetimeFigureOut">
              <a:rPr lang="en-AU" smtClean="0"/>
              <a:pPr/>
              <a:t>26/08/2010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A5774-40F5-4817-818F-D1453CC2F85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8BFFF-46ED-4362-90A7-049B1EC12E41}" type="datetimeFigureOut">
              <a:rPr lang="en-AU" smtClean="0"/>
              <a:pPr/>
              <a:t>26/08/2010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A5774-40F5-4817-818F-D1453CC2F85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8BFFF-46ED-4362-90A7-049B1EC12E41}" type="datetimeFigureOut">
              <a:rPr lang="en-AU" smtClean="0"/>
              <a:pPr/>
              <a:t>26/08/2010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A5774-40F5-4817-818F-D1453CC2F85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8BFFF-46ED-4362-90A7-049B1EC12E41}" type="datetimeFigureOut">
              <a:rPr lang="en-AU" smtClean="0"/>
              <a:pPr/>
              <a:t>26/08/2010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A5774-40F5-4817-818F-D1453CC2F85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8BFFF-46ED-4362-90A7-049B1EC12E41}" type="datetimeFigureOut">
              <a:rPr lang="en-AU" smtClean="0"/>
              <a:pPr/>
              <a:t>26/08/2010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A5774-40F5-4817-818F-D1453CC2F85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8BFFF-46ED-4362-90A7-049B1EC12E41}" type="datetimeFigureOut">
              <a:rPr lang="en-AU" smtClean="0"/>
              <a:pPr/>
              <a:t>26/08/2010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A5774-40F5-4817-818F-D1453CC2F85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8BFFF-46ED-4362-90A7-049B1EC12E41}" type="datetimeFigureOut">
              <a:rPr lang="en-AU" smtClean="0"/>
              <a:pPr/>
              <a:t>26/08/2010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A5774-40F5-4817-818F-D1453CC2F85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8BFFF-46ED-4362-90A7-049B1EC12E41}" type="datetimeFigureOut">
              <a:rPr lang="en-AU" smtClean="0"/>
              <a:pPr/>
              <a:t>26/08/2010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A5774-40F5-4817-818F-D1453CC2F85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orsedeals.com.au/popup.php?image=114117&amp;event=11922&amp;title=EV%20Spring%20Horse%20Show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media.bigoo.ws/content/glitter/animal/animal_2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476671"/>
            <a:ext cx="6336704" cy="5974607"/>
          </a:xfrm>
          <a:prstGeom prst="rect">
            <a:avLst/>
          </a:prstGeom>
          <a:noFill/>
        </p:spPr>
      </p:pic>
      <p:pic>
        <p:nvPicPr>
          <p:cNvPr id="1026" name="Picture 2" descr="Generate Your Own Glitter Graphics at GlitterYourWay.com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956" y="1484784"/>
            <a:ext cx="8780044" cy="1207765"/>
          </a:xfrm>
          <a:prstGeom prst="rect">
            <a:avLst/>
          </a:prstGeom>
          <a:noFill/>
        </p:spPr>
      </p:pic>
      <p:pic>
        <p:nvPicPr>
          <p:cNvPr id="1028" name="Picture 4" descr="Generate Your Own Glitter Graphics at GlitterYourWay.com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941168"/>
            <a:ext cx="9328521" cy="11357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7030A0"/>
                </a:solidFill>
              </a:rPr>
              <a:t>Beauparc Parisienne</a:t>
            </a:r>
            <a:endParaRPr lang="en-AU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3399"/>
                </a:solidFill>
              </a:rPr>
              <a:t>Name: Paris</a:t>
            </a:r>
          </a:p>
          <a:p>
            <a:r>
              <a:rPr lang="en-AU" dirty="0" smtClean="0">
                <a:solidFill>
                  <a:srgbClr val="FF3399"/>
                </a:solidFill>
              </a:rPr>
              <a:t>Age: 12</a:t>
            </a:r>
          </a:p>
          <a:p>
            <a:r>
              <a:rPr lang="en-AU" dirty="0" smtClean="0">
                <a:solidFill>
                  <a:srgbClr val="FF3399"/>
                </a:solidFill>
              </a:rPr>
              <a:t>Gender: mare</a:t>
            </a:r>
          </a:p>
          <a:p>
            <a:r>
              <a:rPr lang="en-AU" dirty="0" smtClean="0">
                <a:solidFill>
                  <a:srgbClr val="FF3399"/>
                </a:solidFill>
              </a:rPr>
              <a:t>Height: 14 h</a:t>
            </a:r>
          </a:p>
          <a:p>
            <a:r>
              <a:rPr lang="en-AU" dirty="0" smtClean="0">
                <a:solidFill>
                  <a:srgbClr val="FF3399"/>
                </a:solidFill>
              </a:rPr>
              <a:t>Sire: Fairlight acres Windsine</a:t>
            </a:r>
          </a:p>
          <a:p>
            <a:r>
              <a:rPr lang="en-AU" dirty="0" smtClean="0">
                <a:solidFill>
                  <a:srgbClr val="FF3399"/>
                </a:solidFill>
              </a:rPr>
              <a:t>Dam: Beauparc Poetry</a:t>
            </a:r>
          </a:p>
          <a:p>
            <a:r>
              <a:rPr lang="en-AU" dirty="0" smtClean="0">
                <a:solidFill>
                  <a:srgbClr val="FF3399"/>
                </a:solidFill>
              </a:rPr>
              <a:t>Colour:  Chestnut 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22530" name="Picture 2" descr="http://www.cyberhorse.net.au/tve/showing/news/2006/barastochoty/sun/450pics/orpchamp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0"/>
            <a:ext cx="5004048" cy="6907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Indi &amp; Paris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hlinkClick r:id="rId2"/>
              </a:rPr>
              <a:t>http://www.horsedeals.com.au/popup.php?image=114117&amp;event=11922&amp;title=EV Spring Horse Show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B0F0"/>
                </a:solidFill>
              </a:rPr>
              <a:t>Charisma Park Nic</a:t>
            </a:r>
            <a:endParaRPr lang="en-AU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2060"/>
                </a:solidFill>
              </a:rPr>
              <a:t>Name: Nic</a:t>
            </a:r>
          </a:p>
          <a:p>
            <a:r>
              <a:rPr lang="en-AU" dirty="0" smtClean="0">
                <a:solidFill>
                  <a:srgbClr val="002060"/>
                </a:solidFill>
              </a:rPr>
              <a:t>Age: 5</a:t>
            </a:r>
          </a:p>
          <a:p>
            <a:r>
              <a:rPr lang="en-AU" dirty="0" smtClean="0">
                <a:solidFill>
                  <a:srgbClr val="002060"/>
                </a:solidFill>
              </a:rPr>
              <a:t>Gender: gelding</a:t>
            </a:r>
          </a:p>
          <a:p>
            <a:r>
              <a:rPr lang="en-AU" dirty="0" smtClean="0">
                <a:solidFill>
                  <a:srgbClr val="002060"/>
                </a:solidFill>
              </a:rPr>
              <a:t>Height: 12.2 h</a:t>
            </a:r>
          </a:p>
          <a:p>
            <a:r>
              <a:rPr lang="en-AU" dirty="0" smtClean="0">
                <a:solidFill>
                  <a:srgbClr val="002060"/>
                </a:solidFill>
              </a:rPr>
              <a:t>Colour: Buckskin </a:t>
            </a:r>
            <a:endParaRPr lang="en-A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24578" name="Picture 2" descr="http://www.showponyclassifieds.com.au/show%20ponies%20for%20sale/nich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92D050"/>
                </a:solidFill>
              </a:rPr>
              <a:t>Hype</a:t>
            </a:r>
            <a:endParaRPr lang="en-AU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B050"/>
                </a:solidFill>
              </a:rPr>
              <a:t>Name: Wills</a:t>
            </a:r>
          </a:p>
          <a:p>
            <a:r>
              <a:rPr lang="en-AU" dirty="0" smtClean="0">
                <a:solidFill>
                  <a:srgbClr val="00B050"/>
                </a:solidFill>
              </a:rPr>
              <a:t>Age: 15</a:t>
            </a:r>
          </a:p>
          <a:p>
            <a:r>
              <a:rPr lang="en-AU" dirty="0" smtClean="0">
                <a:solidFill>
                  <a:srgbClr val="00B050"/>
                </a:solidFill>
              </a:rPr>
              <a:t>Height: 15.2 h</a:t>
            </a:r>
          </a:p>
          <a:p>
            <a:r>
              <a:rPr lang="en-AU" dirty="0" smtClean="0">
                <a:solidFill>
                  <a:srgbClr val="00B050"/>
                </a:solidFill>
              </a:rPr>
              <a:t>Colour: chestnut</a:t>
            </a:r>
          </a:p>
          <a:p>
            <a:r>
              <a:rPr lang="en-AU" dirty="0" smtClean="0">
                <a:solidFill>
                  <a:srgbClr val="00B050"/>
                </a:solidFill>
              </a:rPr>
              <a:t>Gender: Gelding</a:t>
            </a:r>
            <a:endParaRPr lang="en-A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12290" name="Picture 2" descr="http://www.cyberhorse.net.au/tve/photos/20090321taniahay/chhoyconsequenc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accent5">
                    <a:lumMod val="75000"/>
                  </a:schemeClr>
                </a:solidFill>
              </a:rPr>
              <a:t>Ace of Diamonds</a:t>
            </a:r>
            <a:endParaRPr lang="en-A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C00000"/>
                </a:solidFill>
              </a:rPr>
              <a:t>Name: Ace</a:t>
            </a:r>
          </a:p>
          <a:p>
            <a:r>
              <a:rPr lang="en-AU" dirty="0" smtClean="0">
                <a:solidFill>
                  <a:srgbClr val="C00000"/>
                </a:solidFill>
              </a:rPr>
              <a:t>Gender: gelding</a:t>
            </a:r>
          </a:p>
          <a:p>
            <a:r>
              <a:rPr lang="en-AU" dirty="0" smtClean="0">
                <a:solidFill>
                  <a:srgbClr val="C00000"/>
                </a:solidFill>
              </a:rPr>
              <a:t>Colour: Bay/ brown</a:t>
            </a:r>
          </a:p>
          <a:p>
            <a:r>
              <a:rPr lang="en-AU" dirty="0" smtClean="0">
                <a:solidFill>
                  <a:srgbClr val="C00000"/>
                </a:solidFill>
              </a:rPr>
              <a:t>Age: 13</a:t>
            </a:r>
          </a:p>
          <a:p>
            <a:r>
              <a:rPr lang="en-AU" dirty="0" smtClean="0">
                <a:solidFill>
                  <a:srgbClr val="C00000"/>
                </a:solidFill>
              </a:rPr>
              <a:t>Height: 13h </a:t>
            </a:r>
            <a:endParaRPr lang="en-A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3333FF"/>
                </a:solidFill>
              </a:rPr>
              <a:t>Beckworth rising Admiral </a:t>
            </a:r>
            <a:endParaRPr lang="en-AU" dirty="0">
              <a:solidFill>
                <a:srgbClr val="3333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990099"/>
                </a:solidFill>
              </a:rPr>
              <a:t>Name: Addy</a:t>
            </a:r>
          </a:p>
          <a:p>
            <a:r>
              <a:rPr lang="en-AU" dirty="0" smtClean="0">
                <a:solidFill>
                  <a:srgbClr val="990099"/>
                </a:solidFill>
              </a:rPr>
              <a:t>Age: 10</a:t>
            </a:r>
          </a:p>
          <a:p>
            <a:r>
              <a:rPr lang="en-AU" dirty="0" smtClean="0">
                <a:solidFill>
                  <a:srgbClr val="990099"/>
                </a:solidFill>
              </a:rPr>
              <a:t>Height: 13.2h</a:t>
            </a:r>
          </a:p>
          <a:p>
            <a:r>
              <a:rPr lang="en-AU" dirty="0" smtClean="0">
                <a:solidFill>
                  <a:srgbClr val="990099"/>
                </a:solidFill>
              </a:rPr>
              <a:t>Colour: Chestnut</a:t>
            </a:r>
          </a:p>
          <a:p>
            <a:r>
              <a:rPr lang="en-AU" dirty="0" smtClean="0">
                <a:solidFill>
                  <a:srgbClr val="990099"/>
                </a:solidFill>
              </a:rPr>
              <a:t>Sire: Redene Rising sun</a:t>
            </a:r>
          </a:p>
          <a:p>
            <a:r>
              <a:rPr lang="en-AU" dirty="0" smtClean="0">
                <a:solidFill>
                  <a:srgbClr val="990099"/>
                </a:solidFill>
              </a:rPr>
              <a:t>Dam: Garland of Beckworth</a:t>
            </a:r>
            <a:endParaRPr lang="en-AU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098" name="Picture 2" descr="Generate Your Own Glitter Graphics at GlitterYourWay.com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84784"/>
            <a:ext cx="8857030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66FFFF"/>
                </a:solidFill>
              </a:rPr>
              <a:t>Murraydale Park Dior </a:t>
            </a:r>
            <a:endParaRPr lang="en-AU" dirty="0">
              <a:solidFill>
                <a:srgbClr val="66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99CC"/>
                </a:solidFill>
              </a:rPr>
              <a:t>Name: Ivy</a:t>
            </a:r>
          </a:p>
          <a:p>
            <a:r>
              <a:rPr lang="en-AU" dirty="0" smtClean="0">
                <a:solidFill>
                  <a:srgbClr val="0099CC"/>
                </a:solidFill>
              </a:rPr>
              <a:t>Age: 3</a:t>
            </a:r>
          </a:p>
          <a:p>
            <a:r>
              <a:rPr lang="en-AU" dirty="0" smtClean="0">
                <a:solidFill>
                  <a:srgbClr val="0099CC"/>
                </a:solidFill>
              </a:rPr>
              <a:t>Height: 13.2h</a:t>
            </a:r>
          </a:p>
          <a:p>
            <a:r>
              <a:rPr lang="en-AU" dirty="0" smtClean="0">
                <a:solidFill>
                  <a:srgbClr val="0099CC"/>
                </a:solidFill>
              </a:rPr>
              <a:t>Colour: Black</a:t>
            </a:r>
          </a:p>
          <a:p>
            <a:r>
              <a:rPr lang="en-AU" dirty="0" smtClean="0">
                <a:solidFill>
                  <a:srgbClr val="0099CC"/>
                </a:solidFill>
              </a:rPr>
              <a:t>Dam:  Osterley Dianna</a:t>
            </a:r>
          </a:p>
          <a:p>
            <a:r>
              <a:rPr lang="en-AU" dirty="0" smtClean="0">
                <a:solidFill>
                  <a:srgbClr val="0099CC"/>
                </a:solidFill>
              </a:rPr>
              <a:t>Sire: Glenmore Bronze Sovran</a:t>
            </a:r>
          </a:p>
          <a:p>
            <a:r>
              <a:rPr lang="en-AU" dirty="0" smtClean="0">
                <a:solidFill>
                  <a:srgbClr val="0099CC"/>
                </a:solidFill>
              </a:rPr>
              <a:t>Gender: Filly</a:t>
            </a:r>
            <a:endParaRPr lang="en-AU" dirty="0">
              <a:solidFill>
                <a:srgbClr val="0099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32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6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32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6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7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36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7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32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46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7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32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56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57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8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32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66" dur="1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7" dur="1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8" dur="1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8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8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9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9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5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1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7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1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3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99CC"/>
                </a:solidFill>
              </a:rPr>
              <a:t>Esroh City Lights</a:t>
            </a:r>
            <a:endParaRPr lang="en-AU" dirty="0">
              <a:solidFill>
                <a:srgbClr val="FF99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660066"/>
                </a:solidFill>
              </a:rPr>
              <a:t>Name: Poppi</a:t>
            </a:r>
          </a:p>
          <a:p>
            <a:r>
              <a:rPr lang="en-AU" dirty="0" smtClean="0">
                <a:solidFill>
                  <a:srgbClr val="660066"/>
                </a:solidFill>
              </a:rPr>
              <a:t>Age: 1</a:t>
            </a:r>
          </a:p>
          <a:p>
            <a:r>
              <a:rPr lang="en-AU" dirty="0" smtClean="0">
                <a:solidFill>
                  <a:srgbClr val="660066"/>
                </a:solidFill>
              </a:rPr>
              <a:t>Colour: chestnut</a:t>
            </a:r>
          </a:p>
          <a:p>
            <a:r>
              <a:rPr lang="en-AU" dirty="0" smtClean="0">
                <a:solidFill>
                  <a:srgbClr val="660066"/>
                </a:solidFill>
              </a:rPr>
              <a:t>Height: 13.1</a:t>
            </a:r>
          </a:p>
          <a:p>
            <a:r>
              <a:rPr lang="en-AU" dirty="0" smtClean="0">
                <a:solidFill>
                  <a:srgbClr val="660066"/>
                </a:solidFill>
              </a:rPr>
              <a:t>Sire: White rose Michel Angelo</a:t>
            </a:r>
          </a:p>
          <a:p>
            <a:r>
              <a:rPr lang="en-AU" dirty="0" smtClean="0">
                <a:solidFill>
                  <a:srgbClr val="660066"/>
                </a:solidFill>
              </a:rPr>
              <a:t>Dam: Osterley Dianna</a:t>
            </a:r>
          </a:p>
          <a:p>
            <a:r>
              <a:rPr lang="en-AU" dirty="0" smtClean="0">
                <a:solidFill>
                  <a:srgbClr val="660066"/>
                </a:solidFill>
              </a:rPr>
              <a:t>Gender: Filly</a:t>
            </a:r>
            <a:endParaRPr lang="en-AU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7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77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6" dur="77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77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3399"/>
                </a:solidFill>
              </a:rPr>
              <a:t>Esroh Infinity </a:t>
            </a:r>
            <a:endParaRPr lang="en-AU" dirty="0">
              <a:solidFill>
                <a:srgbClr val="00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800000"/>
                </a:solidFill>
              </a:rPr>
              <a:t>Name: Mani</a:t>
            </a:r>
          </a:p>
          <a:p>
            <a:r>
              <a:rPr lang="en-AU" dirty="0" smtClean="0">
                <a:solidFill>
                  <a:srgbClr val="800000"/>
                </a:solidFill>
              </a:rPr>
              <a:t>Age: 8</a:t>
            </a:r>
          </a:p>
          <a:p>
            <a:r>
              <a:rPr lang="en-AU" dirty="0" smtClean="0">
                <a:solidFill>
                  <a:srgbClr val="800000"/>
                </a:solidFill>
              </a:rPr>
              <a:t>Colour: chestnut</a:t>
            </a:r>
          </a:p>
          <a:p>
            <a:r>
              <a:rPr lang="en-AU" dirty="0" smtClean="0">
                <a:solidFill>
                  <a:srgbClr val="800000"/>
                </a:solidFill>
              </a:rPr>
              <a:t>Height: 18h </a:t>
            </a:r>
          </a:p>
          <a:p>
            <a:r>
              <a:rPr lang="en-AU" dirty="0" smtClean="0">
                <a:solidFill>
                  <a:srgbClr val="800000"/>
                </a:solidFill>
              </a:rPr>
              <a:t>Gender: Gelding</a:t>
            </a:r>
            <a:endParaRPr lang="en-AU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R</a:t>
            </a:r>
            <a:r>
              <a:rPr lang="en-AU" dirty="0" smtClean="0">
                <a:solidFill>
                  <a:srgbClr val="FFC000"/>
                </a:solidFill>
              </a:rPr>
              <a:t>i</a:t>
            </a:r>
            <a:r>
              <a:rPr lang="en-AU" dirty="0" smtClean="0">
                <a:solidFill>
                  <a:srgbClr val="FFFF00"/>
                </a:solidFill>
              </a:rPr>
              <a:t>d</a:t>
            </a:r>
            <a:r>
              <a:rPr lang="en-AU" dirty="0" smtClean="0">
                <a:solidFill>
                  <a:srgbClr val="00B050"/>
                </a:solidFill>
              </a:rPr>
              <a:t>i</a:t>
            </a:r>
            <a:r>
              <a:rPr lang="en-AU" dirty="0" smtClean="0">
                <a:solidFill>
                  <a:srgbClr val="00B0F0"/>
                </a:solidFill>
              </a:rPr>
              <a:t>n</a:t>
            </a:r>
            <a:r>
              <a:rPr lang="en-AU" dirty="0" smtClean="0">
                <a:solidFill>
                  <a:srgbClr val="7030A0"/>
                </a:solidFill>
              </a:rPr>
              <a:t>g </a:t>
            </a:r>
            <a:r>
              <a:rPr lang="en-A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P</a:t>
            </a:r>
            <a:r>
              <a:rPr lang="en-AU" dirty="0" smtClean="0">
                <a:solidFill>
                  <a:srgbClr val="FF0000"/>
                </a:solidFill>
              </a:rPr>
              <a:t>o</a:t>
            </a:r>
            <a:r>
              <a:rPr lang="en-AU" dirty="0" smtClean="0">
                <a:solidFill>
                  <a:srgbClr val="FFC000"/>
                </a:solidFill>
              </a:rPr>
              <a:t>n</a:t>
            </a:r>
            <a:r>
              <a:rPr lang="en-AU" dirty="0" smtClean="0">
                <a:solidFill>
                  <a:srgbClr val="FFFF00"/>
                </a:solidFill>
              </a:rPr>
              <a:t>y</a:t>
            </a:r>
            <a:endParaRPr lang="en-AU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riding pony was bred for the show ring and for kids enjoyment. The riding pony’s colours include black, brown, bay, chestnut, grey, flea bitten, pinto, buckskin, palomino, blue roan </a:t>
            </a:r>
            <a:r>
              <a:rPr lang="en-AU" smtClean="0"/>
              <a:t>and strawberry roan.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en-AU" dirty="0" smtClean="0">
                <a:solidFill>
                  <a:srgbClr val="7030A0"/>
                </a:solidFill>
              </a:rPr>
              <a:t>Penny</a:t>
            </a:r>
            <a:endParaRPr lang="en-AU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AU" dirty="0" smtClean="0">
                <a:solidFill>
                  <a:srgbClr val="00B0F0"/>
                </a:solidFill>
              </a:rPr>
              <a:t>Name: Penny</a:t>
            </a:r>
          </a:p>
          <a:p>
            <a:r>
              <a:rPr lang="en-AU" dirty="0" smtClean="0">
                <a:solidFill>
                  <a:srgbClr val="00B0F0"/>
                </a:solidFill>
              </a:rPr>
              <a:t>Age: 8 weeks</a:t>
            </a:r>
          </a:p>
          <a:p>
            <a:r>
              <a:rPr lang="en-AU" dirty="0" smtClean="0">
                <a:solidFill>
                  <a:srgbClr val="00B0F0"/>
                </a:solidFill>
              </a:rPr>
              <a:t>Gender: Full female</a:t>
            </a:r>
          </a:p>
          <a:p>
            <a:r>
              <a:rPr lang="en-AU" dirty="0" smtClean="0">
                <a:solidFill>
                  <a:srgbClr val="00B0F0"/>
                </a:solidFill>
              </a:rPr>
              <a:t>Colour: Red</a:t>
            </a:r>
          </a:p>
          <a:p>
            <a:r>
              <a:rPr lang="en-AU" dirty="0" smtClean="0">
                <a:solidFill>
                  <a:srgbClr val="00B0F0"/>
                </a:solidFill>
              </a:rPr>
              <a:t>Siblings: Chocolate, spunky monkey and Schnitzel </a:t>
            </a:r>
          </a:p>
          <a:p>
            <a:r>
              <a:rPr lang="en-AU" dirty="0" smtClean="0">
                <a:solidFill>
                  <a:srgbClr val="00B0F0"/>
                </a:solidFill>
              </a:rPr>
              <a:t>Characteristics: running around like a maniac.</a:t>
            </a:r>
          </a:p>
          <a:p>
            <a:r>
              <a:rPr lang="en-AU" dirty="0" smtClean="0">
                <a:solidFill>
                  <a:srgbClr val="00B0F0"/>
                </a:solidFill>
              </a:rPr>
              <a:t>Hobbies: Going trough the bin and taking last nights left over's. 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1143000"/>
          </a:xfrm>
        </p:spPr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H</a:t>
            </a:r>
            <a:r>
              <a:rPr lang="en-AU" dirty="0" smtClean="0">
                <a:solidFill>
                  <a:srgbClr val="FFC000"/>
                </a:solidFill>
              </a:rPr>
              <a:t>i</a:t>
            </a:r>
            <a:r>
              <a:rPr lang="en-AU" dirty="0" smtClean="0">
                <a:solidFill>
                  <a:srgbClr val="FFFF00"/>
                </a:solidFill>
              </a:rPr>
              <a:t>s</a:t>
            </a:r>
            <a:r>
              <a:rPr lang="en-AU" dirty="0" smtClean="0">
                <a:solidFill>
                  <a:srgbClr val="92D050"/>
                </a:solidFill>
              </a:rPr>
              <a:t>t</a:t>
            </a:r>
            <a:r>
              <a:rPr lang="en-AU" dirty="0" smtClean="0">
                <a:solidFill>
                  <a:srgbClr val="00B0F0"/>
                </a:solidFill>
              </a:rPr>
              <a:t>o</a:t>
            </a:r>
            <a:r>
              <a:rPr lang="en-AU" dirty="0" smtClean="0">
                <a:solidFill>
                  <a:srgbClr val="7030A0"/>
                </a:solidFill>
              </a:rPr>
              <a:t>r</a:t>
            </a:r>
            <a:r>
              <a:rPr lang="en-A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y</a:t>
            </a:r>
            <a:endParaRPr lang="en-A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700808"/>
            <a:ext cx="8229600" cy="4525963"/>
          </a:xfrm>
        </p:spPr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The name dachshund is a German word that </a:t>
            </a:r>
            <a:r>
              <a:rPr lang="en-AU" dirty="0" smtClean="0">
                <a:solidFill>
                  <a:srgbClr val="FFC000"/>
                </a:solidFill>
              </a:rPr>
              <a:t>means badger dog. They are used for chasing </a:t>
            </a:r>
            <a:r>
              <a:rPr lang="en-AU" dirty="0" smtClean="0">
                <a:solidFill>
                  <a:srgbClr val="FFFF00"/>
                </a:solidFill>
              </a:rPr>
              <a:t>badgers out of there holes so the hunters can </a:t>
            </a:r>
            <a:r>
              <a:rPr lang="en-AU" dirty="0" smtClean="0">
                <a:solidFill>
                  <a:srgbClr val="92D050"/>
                </a:solidFill>
              </a:rPr>
              <a:t>kill them. </a:t>
            </a:r>
            <a:endParaRPr lang="en-AU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26" name="Picture 2" descr="http://dl6.glitter-graphics.net/pub/103/103986svr6x6giq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0"/>
            <a:ext cx="6444208" cy="6312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Generate Your Own Glitter Graphics at GlitterYourWay.com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76872"/>
            <a:ext cx="8789896" cy="2222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K.B Dancer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C000"/>
                </a:solidFill>
              </a:rPr>
              <a:t>Name: Trent</a:t>
            </a:r>
          </a:p>
          <a:p>
            <a:r>
              <a:rPr lang="en-AU" dirty="0" smtClean="0">
                <a:solidFill>
                  <a:srgbClr val="FFC000"/>
                </a:solidFill>
              </a:rPr>
              <a:t>Age: six</a:t>
            </a:r>
          </a:p>
          <a:p>
            <a:r>
              <a:rPr lang="en-AU" dirty="0" smtClean="0">
                <a:solidFill>
                  <a:srgbClr val="FFC000"/>
                </a:solidFill>
              </a:rPr>
              <a:t>Gender: gelding</a:t>
            </a:r>
          </a:p>
          <a:p>
            <a:r>
              <a:rPr lang="en-AU" dirty="0" smtClean="0">
                <a:solidFill>
                  <a:srgbClr val="FFC000"/>
                </a:solidFill>
              </a:rPr>
              <a:t>Height:  13.3 h</a:t>
            </a:r>
          </a:p>
          <a:p>
            <a:r>
              <a:rPr lang="en-AU" dirty="0" smtClean="0">
                <a:solidFill>
                  <a:srgbClr val="FFC000"/>
                </a:solidFill>
              </a:rPr>
              <a:t>Stud: Kole Beach</a:t>
            </a:r>
          </a:p>
          <a:p>
            <a:r>
              <a:rPr lang="en-AU" dirty="0" smtClean="0">
                <a:solidFill>
                  <a:srgbClr val="FFC000"/>
                </a:solidFill>
              </a:rPr>
              <a:t>Colour:  Bay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9458" name="Picture 2" descr="http://www.kolbeachstud.com/news/mar-07/KB-Dances-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452320" cy="57821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21506" name="Picture 2" descr="http://www.kolbeachstud.com/youngstock/2003/danc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506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331</Words>
  <Application>Microsoft Office PowerPoint</Application>
  <PresentationFormat>On-screen Show (4:3)</PresentationFormat>
  <Paragraphs>76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Slide 1</vt:lpstr>
      <vt:lpstr>Slide 2</vt:lpstr>
      <vt:lpstr>Penny</vt:lpstr>
      <vt:lpstr>History</vt:lpstr>
      <vt:lpstr>Slide 5</vt:lpstr>
      <vt:lpstr>Slide 6</vt:lpstr>
      <vt:lpstr>K.B Dancer</vt:lpstr>
      <vt:lpstr>Slide 8</vt:lpstr>
      <vt:lpstr>Slide 9</vt:lpstr>
      <vt:lpstr>Beauparc Parisienne</vt:lpstr>
      <vt:lpstr>Slide 11</vt:lpstr>
      <vt:lpstr>Indi &amp; Paris</vt:lpstr>
      <vt:lpstr>Charisma Park Nic</vt:lpstr>
      <vt:lpstr>Slide 14</vt:lpstr>
      <vt:lpstr>Hype</vt:lpstr>
      <vt:lpstr>Slide 16</vt:lpstr>
      <vt:lpstr>Ace of Diamonds</vt:lpstr>
      <vt:lpstr>Slide 18</vt:lpstr>
      <vt:lpstr>Beckworth rising Admiral </vt:lpstr>
      <vt:lpstr>Slide 20</vt:lpstr>
      <vt:lpstr>Murraydale Park Dior </vt:lpstr>
      <vt:lpstr>Slide 22</vt:lpstr>
      <vt:lpstr>Esroh City Lights</vt:lpstr>
      <vt:lpstr>Slide 24</vt:lpstr>
      <vt:lpstr>Esroh Infinity </vt:lpstr>
      <vt:lpstr>Slide 26</vt:lpstr>
      <vt:lpstr>Riding Pony</vt:lpstr>
      <vt:lpstr>Slide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Education</dc:creator>
  <cp:lastModifiedBy>Education</cp:lastModifiedBy>
  <cp:revision>20</cp:revision>
  <dcterms:created xsi:type="dcterms:W3CDTF">2010-08-17T07:06:45Z</dcterms:created>
  <dcterms:modified xsi:type="dcterms:W3CDTF">2010-08-26T05:22:07Z</dcterms:modified>
</cp:coreProperties>
</file>