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80" r:id="rId23"/>
    <p:sldId id="277" r:id="rId24"/>
    <p:sldId id="278" r:id="rId25"/>
    <p:sldId id="279" r:id="rId26"/>
    <p:sldId id="281" r:id="rId27"/>
    <p:sldId id="287" r:id="rId28"/>
    <p:sldId id="288" r:id="rId29"/>
    <p:sldId id="289" r:id="rId30"/>
    <p:sldId id="282" r:id="rId31"/>
    <p:sldId id="283" r:id="rId32"/>
    <p:sldId id="285" r:id="rId33"/>
    <p:sldId id="290" r:id="rId34"/>
    <p:sldId id="286" r:id="rId35"/>
    <p:sldId id="291" r:id="rId36"/>
    <p:sldId id="284" r:id="rId3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366FF"/>
    <a:srgbClr val="66FF99"/>
    <a:srgbClr val="FF5050"/>
    <a:srgbClr val="003399"/>
    <a:srgbClr val="FF3399"/>
    <a:srgbClr val="0099CC"/>
    <a:srgbClr val="FF99CC"/>
    <a:srgbClr val="800000"/>
    <a:srgbClr val="FFFF00"/>
    <a:srgbClr val="660066"/>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1198" autoAdjust="0"/>
    <p:restoredTop sz="94660"/>
  </p:normalViewPr>
  <p:slideViewPr>
    <p:cSldViewPr>
      <p:cViewPr>
        <p:scale>
          <a:sx n="50" d="100"/>
          <a:sy n="50" d="100"/>
        </p:scale>
        <p:origin x="-1224" y="-7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p>
            <a:fld id="{A5C8BFFF-46ED-4362-90A7-049B1EC12E41}" type="datetimeFigureOut">
              <a:rPr lang="en-AU" smtClean="0"/>
              <a:pPr/>
              <a:t>31/08/2010</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60EA5774-40F5-4817-818F-D1453CC2F855}" type="slidenum">
              <a:rPr lang="en-AU" smtClean="0"/>
              <a:pPr/>
              <a:t>‹#›</a:t>
            </a:fld>
            <a:endParaRPr lang="en-A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A5C8BFFF-46ED-4362-90A7-049B1EC12E41}" type="datetimeFigureOut">
              <a:rPr lang="en-AU" smtClean="0"/>
              <a:pPr/>
              <a:t>31/08/2010</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60EA5774-40F5-4817-818F-D1453CC2F855}" type="slidenum">
              <a:rPr lang="en-AU" smtClean="0"/>
              <a:pPr/>
              <a:t>‹#›</a:t>
            </a:fld>
            <a:endParaRPr lang="en-A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A5C8BFFF-46ED-4362-90A7-049B1EC12E41}" type="datetimeFigureOut">
              <a:rPr lang="en-AU" smtClean="0"/>
              <a:pPr/>
              <a:t>31/08/2010</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60EA5774-40F5-4817-818F-D1453CC2F855}" type="slidenum">
              <a:rPr lang="en-AU" smtClean="0"/>
              <a:pPr/>
              <a:t>‹#›</a:t>
            </a:fld>
            <a:endParaRPr lang="en-A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A5C8BFFF-46ED-4362-90A7-049B1EC12E41}" type="datetimeFigureOut">
              <a:rPr lang="en-AU" smtClean="0"/>
              <a:pPr/>
              <a:t>31/08/2010</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60EA5774-40F5-4817-818F-D1453CC2F855}" type="slidenum">
              <a:rPr lang="en-AU" smtClean="0"/>
              <a:pPr/>
              <a:t>‹#›</a:t>
            </a:fld>
            <a:endParaRPr lang="en-A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5C8BFFF-46ED-4362-90A7-049B1EC12E41}" type="datetimeFigureOut">
              <a:rPr lang="en-AU" smtClean="0"/>
              <a:pPr/>
              <a:t>31/08/2010</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60EA5774-40F5-4817-818F-D1453CC2F855}" type="slidenum">
              <a:rPr lang="en-AU" smtClean="0"/>
              <a:pPr/>
              <a:t>‹#›</a:t>
            </a:fld>
            <a:endParaRPr lang="en-A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p>
            <a:fld id="{A5C8BFFF-46ED-4362-90A7-049B1EC12E41}" type="datetimeFigureOut">
              <a:rPr lang="en-AU" smtClean="0"/>
              <a:pPr/>
              <a:t>31/08/2010</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60EA5774-40F5-4817-818F-D1453CC2F855}" type="slidenum">
              <a:rPr lang="en-AU" smtClean="0"/>
              <a:pPr/>
              <a:t>‹#›</a:t>
            </a:fld>
            <a:endParaRPr lang="en-A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7" name="Date Placeholder 6"/>
          <p:cNvSpPr>
            <a:spLocks noGrp="1"/>
          </p:cNvSpPr>
          <p:nvPr>
            <p:ph type="dt" sz="half" idx="10"/>
          </p:nvPr>
        </p:nvSpPr>
        <p:spPr/>
        <p:txBody>
          <a:bodyPr/>
          <a:lstStyle/>
          <a:p>
            <a:fld id="{A5C8BFFF-46ED-4362-90A7-049B1EC12E41}" type="datetimeFigureOut">
              <a:rPr lang="en-AU" smtClean="0"/>
              <a:pPr/>
              <a:t>31/08/2010</a:t>
            </a:fld>
            <a:endParaRPr lang="en-AU"/>
          </a:p>
        </p:txBody>
      </p:sp>
      <p:sp>
        <p:nvSpPr>
          <p:cNvPr id="8" name="Footer Placeholder 7"/>
          <p:cNvSpPr>
            <a:spLocks noGrp="1"/>
          </p:cNvSpPr>
          <p:nvPr>
            <p:ph type="ftr" sz="quarter" idx="11"/>
          </p:nvPr>
        </p:nvSpPr>
        <p:spPr/>
        <p:txBody>
          <a:bodyPr/>
          <a:lstStyle/>
          <a:p>
            <a:endParaRPr lang="en-AU"/>
          </a:p>
        </p:txBody>
      </p:sp>
      <p:sp>
        <p:nvSpPr>
          <p:cNvPr id="9" name="Slide Number Placeholder 8"/>
          <p:cNvSpPr>
            <a:spLocks noGrp="1"/>
          </p:cNvSpPr>
          <p:nvPr>
            <p:ph type="sldNum" sz="quarter" idx="12"/>
          </p:nvPr>
        </p:nvSpPr>
        <p:spPr/>
        <p:txBody>
          <a:bodyPr/>
          <a:lstStyle/>
          <a:p>
            <a:fld id="{60EA5774-40F5-4817-818F-D1453CC2F855}" type="slidenum">
              <a:rPr lang="en-AU" smtClean="0"/>
              <a:pPr/>
              <a:t>‹#›</a:t>
            </a:fld>
            <a:endParaRPr lang="en-A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Date Placeholder 2"/>
          <p:cNvSpPr>
            <a:spLocks noGrp="1"/>
          </p:cNvSpPr>
          <p:nvPr>
            <p:ph type="dt" sz="half" idx="10"/>
          </p:nvPr>
        </p:nvSpPr>
        <p:spPr/>
        <p:txBody>
          <a:bodyPr/>
          <a:lstStyle/>
          <a:p>
            <a:fld id="{A5C8BFFF-46ED-4362-90A7-049B1EC12E41}" type="datetimeFigureOut">
              <a:rPr lang="en-AU" smtClean="0"/>
              <a:pPr/>
              <a:t>31/08/2010</a:t>
            </a:fld>
            <a:endParaRPr lang="en-AU"/>
          </a:p>
        </p:txBody>
      </p:sp>
      <p:sp>
        <p:nvSpPr>
          <p:cNvPr id="4" name="Footer Placeholder 3"/>
          <p:cNvSpPr>
            <a:spLocks noGrp="1"/>
          </p:cNvSpPr>
          <p:nvPr>
            <p:ph type="ftr" sz="quarter" idx="11"/>
          </p:nvPr>
        </p:nvSpPr>
        <p:spPr/>
        <p:txBody>
          <a:bodyPr/>
          <a:lstStyle/>
          <a:p>
            <a:endParaRPr lang="en-AU"/>
          </a:p>
        </p:txBody>
      </p:sp>
      <p:sp>
        <p:nvSpPr>
          <p:cNvPr id="5" name="Slide Number Placeholder 4"/>
          <p:cNvSpPr>
            <a:spLocks noGrp="1"/>
          </p:cNvSpPr>
          <p:nvPr>
            <p:ph type="sldNum" sz="quarter" idx="12"/>
          </p:nvPr>
        </p:nvSpPr>
        <p:spPr/>
        <p:txBody>
          <a:bodyPr/>
          <a:lstStyle/>
          <a:p>
            <a:fld id="{60EA5774-40F5-4817-818F-D1453CC2F855}" type="slidenum">
              <a:rPr lang="en-AU" smtClean="0"/>
              <a:pPr/>
              <a:t>‹#›</a:t>
            </a:fld>
            <a:endParaRPr lang="en-A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5C8BFFF-46ED-4362-90A7-049B1EC12E41}" type="datetimeFigureOut">
              <a:rPr lang="en-AU" smtClean="0"/>
              <a:pPr/>
              <a:t>31/08/2010</a:t>
            </a:fld>
            <a:endParaRPr lang="en-AU"/>
          </a:p>
        </p:txBody>
      </p:sp>
      <p:sp>
        <p:nvSpPr>
          <p:cNvPr id="3" name="Footer Placeholder 2"/>
          <p:cNvSpPr>
            <a:spLocks noGrp="1"/>
          </p:cNvSpPr>
          <p:nvPr>
            <p:ph type="ftr" sz="quarter" idx="11"/>
          </p:nvPr>
        </p:nvSpPr>
        <p:spPr/>
        <p:txBody>
          <a:bodyPr/>
          <a:lstStyle/>
          <a:p>
            <a:endParaRPr lang="en-AU"/>
          </a:p>
        </p:txBody>
      </p:sp>
      <p:sp>
        <p:nvSpPr>
          <p:cNvPr id="4" name="Slide Number Placeholder 3"/>
          <p:cNvSpPr>
            <a:spLocks noGrp="1"/>
          </p:cNvSpPr>
          <p:nvPr>
            <p:ph type="sldNum" sz="quarter" idx="12"/>
          </p:nvPr>
        </p:nvSpPr>
        <p:spPr/>
        <p:txBody>
          <a:bodyPr/>
          <a:lstStyle/>
          <a:p>
            <a:fld id="{60EA5774-40F5-4817-818F-D1453CC2F855}" type="slidenum">
              <a:rPr lang="en-AU" smtClean="0"/>
              <a:pPr/>
              <a:t>‹#›</a:t>
            </a:fld>
            <a:endParaRPr lang="en-A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5C8BFFF-46ED-4362-90A7-049B1EC12E41}" type="datetimeFigureOut">
              <a:rPr lang="en-AU" smtClean="0"/>
              <a:pPr/>
              <a:t>31/08/2010</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60EA5774-40F5-4817-818F-D1453CC2F855}" type="slidenum">
              <a:rPr lang="en-AU" smtClean="0"/>
              <a:pPr/>
              <a:t>‹#›</a:t>
            </a:fld>
            <a:endParaRPr lang="en-A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AU"/>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5C8BFFF-46ED-4362-90A7-049B1EC12E41}" type="datetimeFigureOut">
              <a:rPr lang="en-AU" smtClean="0"/>
              <a:pPr/>
              <a:t>31/08/2010</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60EA5774-40F5-4817-818F-D1453CC2F855}" type="slidenum">
              <a:rPr lang="en-AU" smtClean="0"/>
              <a:pPr/>
              <a:t>‹#›</a:t>
            </a:fld>
            <a:endParaRPr lang="en-A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AU"/>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5C8BFFF-46ED-4362-90A7-049B1EC12E41}" type="datetimeFigureOut">
              <a:rPr lang="en-AU" smtClean="0"/>
              <a:pPr/>
              <a:t>31/08/2010</a:t>
            </a:fld>
            <a:endParaRPr lang="en-AU"/>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AU"/>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0EA5774-40F5-4817-818F-D1453CC2F855}" type="slidenum">
              <a:rPr lang="en-AU" smtClean="0"/>
              <a:pPr/>
              <a:t>‹#›</a:t>
            </a:fld>
            <a:endParaRPr lang="en-A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image" Target="../media/image1.gif"/><Relationship Id="rId1" Type="http://schemas.openxmlformats.org/officeDocument/2006/relationships/slideLayout" Target="../slideLayouts/slideLayout1.xml"/><Relationship Id="rId4" Type="http://schemas.openxmlformats.org/officeDocument/2006/relationships/image" Target="../media/image3.gif"/></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hyperlink" Target="http://www.horsedeals.com.au/popup.php?image=114117&amp;event=11922&amp;title=EV%20Spring%20Horse%20Show" TargetMode="Externa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4.gif"/><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18.gif"/><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gi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gi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30" name="Picture 6" descr="http://media.bigoo.ws/content/glitter/animal/animal_25.gif"/>
          <p:cNvPicPr>
            <a:picLocks noChangeAspect="1" noChangeArrowheads="1" noCrop="1"/>
          </p:cNvPicPr>
          <p:nvPr/>
        </p:nvPicPr>
        <p:blipFill>
          <a:blip r:embed="rId2" cstate="print"/>
          <a:srcRect/>
          <a:stretch>
            <a:fillRect/>
          </a:stretch>
        </p:blipFill>
        <p:spPr bwMode="auto">
          <a:xfrm>
            <a:off x="1475656" y="476671"/>
            <a:ext cx="6336704" cy="5974607"/>
          </a:xfrm>
          <a:prstGeom prst="rect">
            <a:avLst/>
          </a:prstGeom>
          <a:noFill/>
        </p:spPr>
      </p:pic>
      <p:pic>
        <p:nvPicPr>
          <p:cNvPr id="1026" name="Picture 2" descr="Generate Your Own Glitter Graphics at GlitterYourWay.com"/>
          <p:cNvPicPr>
            <a:picLocks noChangeAspect="1" noChangeArrowheads="1" noCrop="1"/>
          </p:cNvPicPr>
          <p:nvPr/>
        </p:nvPicPr>
        <p:blipFill>
          <a:blip r:embed="rId3" cstate="print"/>
          <a:srcRect/>
          <a:stretch>
            <a:fillRect/>
          </a:stretch>
        </p:blipFill>
        <p:spPr bwMode="auto">
          <a:xfrm>
            <a:off x="363956" y="1484784"/>
            <a:ext cx="8780044" cy="1207765"/>
          </a:xfrm>
          <a:prstGeom prst="rect">
            <a:avLst/>
          </a:prstGeom>
          <a:noFill/>
        </p:spPr>
      </p:pic>
      <p:pic>
        <p:nvPicPr>
          <p:cNvPr id="1028" name="Picture 4" descr="Generate Your Own Glitter Graphics at GlitterYourWay.com"/>
          <p:cNvPicPr>
            <a:picLocks noChangeAspect="1" noChangeArrowheads="1" noCrop="1"/>
          </p:cNvPicPr>
          <p:nvPr/>
        </p:nvPicPr>
        <p:blipFill>
          <a:blip r:embed="rId4" cstate="print"/>
          <a:srcRect/>
          <a:stretch>
            <a:fillRect/>
          </a:stretch>
        </p:blipFill>
        <p:spPr bwMode="auto">
          <a:xfrm>
            <a:off x="539552" y="4941168"/>
            <a:ext cx="9328521" cy="1135757"/>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nodeType="clickEffect">
                                  <p:stCondLst>
                                    <p:cond delay="0"/>
                                  </p:stCondLst>
                                  <p:childTnLst>
                                    <p:set>
                                      <p:cBhvr>
                                        <p:cTn id="6" dur="1" fill="hold">
                                          <p:stCondLst>
                                            <p:cond delay="0"/>
                                          </p:stCondLst>
                                        </p:cTn>
                                        <p:tgtEl>
                                          <p:spTgt spid="1026"/>
                                        </p:tgtEl>
                                        <p:attrNameLst>
                                          <p:attrName>style.visibility</p:attrName>
                                        </p:attrNameLst>
                                      </p:cBhvr>
                                      <p:to>
                                        <p:strVal val="visible"/>
                                      </p:to>
                                    </p:set>
                                    <p:animEffect transition="in" filter="wipe(down)">
                                      <p:cBhvr>
                                        <p:cTn id="7" dur="580">
                                          <p:stCondLst>
                                            <p:cond delay="0"/>
                                          </p:stCondLst>
                                        </p:cTn>
                                        <p:tgtEl>
                                          <p:spTgt spid="1026"/>
                                        </p:tgtEl>
                                      </p:cBhvr>
                                    </p:animEffect>
                                    <p:anim calcmode="lin" valueType="num">
                                      <p:cBhvr>
                                        <p:cTn id="8" dur="1822" tmFilter="0,0; 0.14,0.36; 0.43,0.73; 0.71,0.91; 1.0,1.0">
                                          <p:stCondLst>
                                            <p:cond delay="0"/>
                                          </p:stCondLst>
                                        </p:cTn>
                                        <p:tgtEl>
                                          <p:spTgt spid="1026"/>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1026"/>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1026"/>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1026"/>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1026"/>
                                        </p:tgtEl>
                                        <p:attrNameLst>
                                          <p:attrName>ppt_y</p:attrName>
                                        </p:attrNameLst>
                                      </p:cBhvr>
                                      <p:tavLst>
                                        <p:tav tm="0" fmla="#ppt_y-sin(pi*$)/81">
                                          <p:val>
                                            <p:fltVal val="0"/>
                                          </p:val>
                                        </p:tav>
                                        <p:tav tm="100000">
                                          <p:val>
                                            <p:fltVal val="1"/>
                                          </p:val>
                                        </p:tav>
                                      </p:tavLst>
                                    </p:anim>
                                    <p:animScale>
                                      <p:cBhvr>
                                        <p:cTn id="13" dur="26">
                                          <p:stCondLst>
                                            <p:cond delay="650"/>
                                          </p:stCondLst>
                                        </p:cTn>
                                        <p:tgtEl>
                                          <p:spTgt spid="1026"/>
                                        </p:tgtEl>
                                      </p:cBhvr>
                                      <p:to x="100000" y="60000"/>
                                    </p:animScale>
                                    <p:animScale>
                                      <p:cBhvr>
                                        <p:cTn id="14" dur="166" decel="50000">
                                          <p:stCondLst>
                                            <p:cond delay="676"/>
                                          </p:stCondLst>
                                        </p:cTn>
                                        <p:tgtEl>
                                          <p:spTgt spid="1026"/>
                                        </p:tgtEl>
                                      </p:cBhvr>
                                      <p:to x="100000" y="100000"/>
                                    </p:animScale>
                                    <p:animScale>
                                      <p:cBhvr>
                                        <p:cTn id="15" dur="26">
                                          <p:stCondLst>
                                            <p:cond delay="1312"/>
                                          </p:stCondLst>
                                        </p:cTn>
                                        <p:tgtEl>
                                          <p:spTgt spid="1026"/>
                                        </p:tgtEl>
                                      </p:cBhvr>
                                      <p:to x="100000" y="80000"/>
                                    </p:animScale>
                                    <p:animScale>
                                      <p:cBhvr>
                                        <p:cTn id="16" dur="166" decel="50000">
                                          <p:stCondLst>
                                            <p:cond delay="1338"/>
                                          </p:stCondLst>
                                        </p:cTn>
                                        <p:tgtEl>
                                          <p:spTgt spid="1026"/>
                                        </p:tgtEl>
                                      </p:cBhvr>
                                      <p:to x="100000" y="100000"/>
                                    </p:animScale>
                                    <p:animScale>
                                      <p:cBhvr>
                                        <p:cTn id="17" dur="26">
                                          <p:stCondLst>
                                            <p:cond delay="1642"/>
                                          </p:stCondLst>
                                        </p:cTn>
                                        <p:tgtEl>
                                          <p:spTgt spid="1026"/>
                                        </p:tgtEl>
                                      </p:cBhvr>
                                      <p:to x="100000" y="90000"/>
                                    </p:animScale>
                                    <p:animScale>
                                      <p:cBhvr>
                                        <p:cTn id="18" dur="166" decel="50000">
                                          <p:stCondLst>
                                            <p:cond delay="1668"/>
                                          </p:stCondLst>
                                        </p:cTn>
                                        <p:tgtEl>
                                          <p:spTgt spid="1026"/>
                                        </p:tgtEl>
                                      </p:cBhvr>
                                      <p:to x="100000" y="100000"/>
                                    </p:animScale>
                                    <p:animScale>
                                      <p:cBhvr>
                                        <p:cTn id="19" dur="26">
                                          <p:stCondLst>
                                            <p:cond delay="1808"/>
                                          </p:stCondLst>
                                        </p:cTn>
                                        <p:tgtEl>
                                          <p:spTgt spid="1026"/>
                                        </p:tgtEl>
                                      </p:cBhvr>
                                      <p:to x="100000" y="95000"/>
                                    </p:animScale>
                                    <p:animScale>
                                      <p:cBhvr>
                                        <p:cTn id="20" dur="166" decel="50000">
                                          <p:stCondLst>
                                            <p:cond delay="1834"/>
                                          </p:stCondLst>
                                        </p:cTn>
                                        <p:tgtEl>
                                          <p:spTgt spid="1026"/>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7" presetClass="entr" presetSubtype="4" fill="hold" nodeType="clickEffect">
                                  <p:stCondLst>
                                    <p:cond delay="0"/>
                                  </p:stCondLst>
                                  <p:childTnLst>
                                    <p:set>
                                      <p:cBhvr>
                                        <p:cTn id="24" dur="1" fill="hold">
                                          <p:stCondLst>
                                            <p:cond delay="0"/>
                                          </p:stCondLst>
                                        </p:cTn>
                                        <p:tgtEl>
                                          <p:spTgt spid="1028"/>
                                        </p:tgtEl>
                                        <p:attrNameLst>
                                          <p:attrName>style.visibility</p:attrName>
                                        </p:attrNameLst>
                                      </p:cBhvr>
                                      <p:to>
                                        <p:strVal val="visible"/>
                                      </p:to>
                                    </p:set>
                                    <p:anim calcmode="lin" valueType="num">
                                      <p:cBhvr additive="base">
                                        <p:cTn id="25" dur="1000" fill="hold"/>
                                        <p:tgtEl>
                                          <p:spTgt spid="1028"/>
                                        </p:tgtEl>
                                        <p:attrNameLst>
                                          <p:attrName>ppt_x</p:attrName>
                                        </p:attrNameLst>
                                      </p:cBhvr>
                                      <p:tavLst>
                                        <p:tav tm="0">
                                          <p:val>
                                            <p:strVal val="#ppt_x"/>
                                          </p:val>
                                        </p:tav>
                                        <p:tav tm="100000">
                                          <p:val>
                                            <p:strVal val="#ppt_x"/>
                                          </p:val>
                                        </p:tav>
                                      </p:tavLst>
                                    </p:anim>
                                    <p:anim calcmode="lin" valueType="num">
                                      <p:cBhvr additive="base">
                                        <p:cTn id="26" dur="1000" fill="hold"/>
                                        <p:tgtEl>
                                          <p:spTgt spid="102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solidFill>
                  <a:srgbClr val="7030A0"/>
                </a:solidFill>
              </a:rPr>
              <a:t>Beauparc Parisienne</a:t>
            </a:r>
            <a:endParaRPr lang="en-AU" dirty="0">
              <a:solidFill>
                <a:srgbClr val="7030A0"/>
              </a:solidFill>
            </a:endParaRPr>
          </a:p>
        </p:txBody>
      </p:sp>
      <p:sp>
        <p:nvSpPr>
          <p:cNvPr id="3" name="Content Placeholder 2"/>
          <p:cNvSpPr>
            <a:spLocks noGrp="1"/>
          </p:cNvSpPr>
          <p:nvPr>
            <p:ph idx="1"/>
          </p:nvPr>
        </p:nvSpPr>
        <p:spPr/>
        <p:txBody>
          <a:bodyPr/>
          <a:lstStyle/>
          <a:p>
            <a:r>
              <a:rPr lang="en-AU" dirty="0" smtClean="0">
                <a:solidFill>
                  <a:srgbClr val="FF3399"/>
                </a:solidFill>
              </a:rPr>
              <a:t>Name: Paris</a:t>
            </a:r>
          </a:p>
          <a:p>
            <a:r>
              <a:rPr lang="en-AU" dirty="0" smtClean="0">
                <a:solidFill>
                  <a:srgbClr val="FF3399"/>
                </a:solidFill>
              </a:rPr>
              <a:t>Age: 12</a:t>
            </a:r>
          </a:p>
          <a:p>
            <a:r>
              <a:rPr lang="en-AU" dirty="0" smtClean="0">
                <a:solidFill>
                  <a:srgbClr val="FF3399"/>
                </a:solidFill>
              </a:rPr>
              <a:t>Gender: mare</a:t>
            </a:r>
          </a:p>
          <a:p>
            <a:r>
              <a:rPr lang="en-AU" dirty="0" smtClean="0">
                <a:solidFill>
                  <a:srgbClr val="FF3399"/>
                </a:solidFill>
              </a:rPr>
              <a:t>Height: 14 h</a:t>
            </a:r>
          </a:p>
          <a:p>
            <a:r>
              <a:rPr lang="en-AU" dirty="0" smtClean="0">
                <a:solidFill>
                  <a:srgbClr val="FF3399"/>
                </a:solidFill>
              </a:rPr>
              <a:t>Sire: Fairlight acres Windsine</a:t>
            </a:r>
          </a:p>
          <a:p>
            <a:r>
              <a:rPr lang="en-AU" dirty="0" smtClean="0">
                <a:solidFill>
                  <a:srgbClr val="FF3399"/>
                </a:solidFill>
              </a:rPr>
              <a:t>Dam: Beauparc Poetry</a:t>
            </a:r>
          </a:p>
          <a:p>
            <a:r>
              <a:rPr lang="en-AU" dirty="0" smtClean="0">
                <a:solidFill>
                  <a:srgbClr val="FF3399"/>
                </a:solidFill>
              </a:rPr>
              <a:t>Colour:  Chestnut </a:t>
            </a:r>
          </a:p>
          <a:p>
            <a:endParaRPr lang="en-AU"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dissolv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dissolv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dissolve">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9" presetClass="entr" presetSubtype="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dissolve">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9" presetClass="entr" presetSubtype="0" fill="hold" grpId="0"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dissolve">
                                      <p:cBhvr>
                                        <p:cTn id="32" dur="500"/>
                                        <p:tgtEl>
                                          <p:spTgt spid="3">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9" presetClass="entr" presetSubtype="0" fill="hold" grpId="0"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Effect transition="in" filter="dissolve">
                                      <p:cBhvr>
                                        <p:cTn id="37"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AU"/>
          </a:p>
        </p:txBody>
      </p:sp>
      <p:sp>
        <p:nvSpPr>
          <p:cNvPr id="3" name="Content Placeholder 2"/>
          <p:cNvSpPr>
            <a:spLocks noGrp="1"/>
          </p:cNvSpPr>
          <p:nvPr>
            <p:ph idx="1"/>
          </p:nvPr>
        </p:nvSpPr>
        <p:spPr/>
        <p:txBody>
          <a:bodyPr/>
          <a:lstStyle/>
          <a:p>
            <a:endParaRPr lang="en-AU" dirty="0"/>
          </a:p>
        </p:txBody>
      </p:sp>
      <p:pic>
        <p:nvPicPr>
          <p:cNvPr id="22530" name="Picture 2" descr="http://www.cyberhorse.net.au/tve/showing/news/2006/barastochoty/sun/450pics/orpchamp2.jpg"/>
          <p:cNvPicPr>
            <a:picLocks noChangeAspect="1" noChangeArrowheads="1"/>
          </p:cNvPicPr>
          <p:nvPr/>
        </p:nvPicPr>
        <p:blipFill>
          <a:blip r:embed="rId2" cstate="print"/>
          <a:srcRect/>
          <a:stretch>
            <a:fillRect/>
          </a:stretch>
        </p:blipFill>
        <p:spPr bwMode="auto">
          <a:xfrm>
            <a:off x="1619672" y="0"/>
            <a:ext cx="5004048" cy="6907368"/>
          </a:xfrm>
          <a:prstGeom prst="rect">
            <a:avLst/>
          </a:prstGeom>
          <a:noFill/>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Indi &amp; Paris</a:t>
            </a:r>
            <a:endParaRPr lang="en-AU" dirty="0"/>
          </a:p>
        </p:txBody>
      </p:sp>
      <p:sp>
        <p:nvSpPr>
          <p:cNvPr id="3" name="Content Placeholder 2"/>
          <p:cNvSpPr>
            <a:spLocks noGrp="1"/>
          </p:cNvSpPr>
          <p:nvPr>
            <p:ph idx="1"/>
          </p:nvPr>
        </p:nvSpPr>
        <p:spPr/>
        <p:txBody>
          <a:bodyPr/>
          <a:lstStyle/>
          <a:p>
            <a:r>
              <a:rPr lang="en-AU" dirty="0" smtClean="0">
                <a:hlinkClick r:id="rId2"/>
              </a:rPr>
              <a:t>http://www.horsedeals.com.au/popup.php?image=114117&amp;event=11922&amp;title=EV Spring Horse Show</a:t>
            </a:r>
            <a:endParaRPr lang="en-AU"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solidFill>
                  <a:srgbClr val="00B0F0"/>
                </a:solidFill>
              </a:rPr>
              <a:t>Charisma Park Nic</a:t>
            </a:r>
            <a:endParaRPr lang="en-AU" dirty="0">
              <a:solidFill>
                <a:srgbClr val="00B0F0"/>
              </a:solidFill>
            </a:endParaRPr>
          </a:p>
        </p:txBody>
      </p:sp>
      <p:sp>
        <p:nvSpPr>
          <p:cNvPr id="3" name="Content Placeholder 2"/>
          <p:cNvSpPr>
            <a:spLocks noGrp="1"/>
          </p:cNvSpPr>
          <p:nvPr>
            <p:ph idx="1"/>
          </p:nvPr>
        </p:nvSpPr>
        <p:spPr/>
        <p:txBody>
          <a:bodyPr/>
          <a:lstStyle/>
          <a:p>
            <a:r>
              <a:rPr lang="en-AU" dirty="0" smtClean="0">
                <a:solidFill>
                  <a:srgbClr val="002060"/>
                </a:solidFill>
              </a:rPr>
              <a:t>Name: Nic</a:t>
            </a:r>
          </a:p>
          <a:p>
            <a:r>
              <a:rPr lang="en-AU" dirty="0" smtClean="0">
                <a:solidFill>
                  <a:srgbClr val="002060"/>
                </a:solidFill>
              </a:rPr>
              <a:t>Age: 5</a:t>
            </a:r>
          </a:p>
          <a:p>
            <a:r>
              <a:rPr lang="en-AU" dirty="0" smtClean="0">
                <a:solidFill>
                  <a:srgbClr val="002060"/>
                </a:solidFill>
              </a:rPr>
              <a:t>Gender: gelding</a:t>
            </a:r>
          </a:p>
          <a:p>
            <a:r>
              <a:rPr lang="en-AU" dirty="0" smtClean="0">
                <a:solidFill>
                  <a:srgbClr val="002060"/>
                </a:solidFill>
              </a:rPr>
              <a:t>Height: 12.2 h</a:t>
            </a:r>
          </a:p>
          <a:p>
            <a:r>
              <a:rPr lang="en-AU" dirty="0" smtClean="0">
                <a:solidFill>
                  <a:srgbClr val="002060"/>
                </a:solidFill>
              </a:rPr>
              <a:t>Colour: Buckskin </a:t>
            </a:r>
            <a:endParaRPr lang="en-AU" dirty="0">
              <a:solidFill>
                <a:srgbClr val="00206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7" presetClass="entr" presetSubtype="0" fill="hold" nodeType="clickEffect">
                                  <p:stCondLst>
                                    <p:cond delay="0"/>
                                  </p:stCondLst>
                                  <p:iterate type="lt">
                                    <p:tmPct val="50000"/>
                                  </p:iterate>
                                  <p:childTnLst>
                                    <p:set>
                                      <p:cBhvr>
                                        <p:cTn id="6" dur="1" fill="hold">
                                          <p:stCondLst>
                                            <p:cond delay="0"/>
                                          </p:stCondLst>
                                        </p:cTn>
                                        <p:tgtEl>
                                          <p:spTgt spid="3">
                                            <p:txEl>
                                              <p:pRg st="0" end="0"/>
                                            </p:txEl>
                                          </p:spTgt>
                                        </p:tgtEl>
                                        <p:attrNameLst>
                                          <p:attrName>style.visibility</p:attrName>
                                        </p:attrNameLst>
                                      </p:cBhvr>
                                      <p:to>
                                        <p:strVal val="visible"/>
                                      </p:to>
                                    </p:set>
                                    <p:anim calcmode="discrete" valueType="clr">
                                      <p:cBhvr override="childStyle">
                                        <p:cTn id="7" dur="80"/>
                                        <p:tgtEl>
                                          <p:spTgt spid="3">
                                            <p:txEl>
                                              <p:pRg st="0" end="0"/>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3">
                                            <p:txEl>
                                              <p:pRg st="0" end="0"/>
                                            </p:txEl>
                                          </p:spTgt>
                                        </p:tgtEl>
                                        <p:attrNameLst>
                                          <p:attrName>fillcolor</p:attrName>
                                        </p:attrNameLst>
                                      </p:cBhvr>
                                      <p:tavLst>
                                        <p:tav tm="0">
                                          <p:val>
                                            <p:clrVal>
                                              <a:schemeClr val="accent2"/>
                                            </p:clrVal>
                                          </p:val>
                                        </p:tav>
                                        <p:tav tm="50000">
                                          <p:val>
                                            <p:clrVal>
                                              <a:schemeClr val="hlink"/>
                                            </p:clrVal>
                                          </p:val>
                                        </p:tav>
                                      </p:tavLst>
                                    </p:anim>
                                    <p:set>
                                      <p:cBhvr>
                                        <p:cTn id="9" dur="80"/>
                                        <p:tgtEl>
                                          <p:spTgt spid="3">
                                            <p:txEl>
                                              <p:pRg st="0" end="0"/>
                                            </p:txEl>
                                          </p:spTgt>
                                        </p:tgtEl>
                                        <p:attrNameLst>
                                          <p:attrName>fill.type</p:attrName>
                                        </p:attrNameLst>
                                      </p:cBhvr>
                                      <p:to>
                                        <p:strVal val="solid"/>
                                      </p:to>
                                    </p:set>
                                  </p:childTnLst>
                                </p:cTn>
                              </p:par>
                              <p:par>
                                <p:cTn id="10" presetID="27" presetClass="entr" presetSubtype="0" fill="hold" nodeType="withEffect">
                                  <p:stCondLst>
                                    <p:cond delay="0"/>
                                  </p:stCondLst>
                                  <p:iterate type="lt">
                                    <p:tmPct val="50000"/>
                                  </p:iterate>
                                  <p:childTnLst>
                                    <p:set>
                                      <p:cBhvr>
                                        <p:cTn id="11" dur="1" fill="hold">
                                          <p:stCondLst>
                                            <p:cond delay="0"/>
                                          </p:stCondLst>
                                        </p:cTn>
                                        <p:tgtEl>
                                          <p:spTgt spid="3">
                                            <p:txEl>
                                              <p:pRg st="1" end="1"/>
                                            </p:txEl>
                                          </p:spTgt>
                                        </p:tgtEl>
                                        <p:attrNameLst>
                                          <p:attrName>style.visibility</p:attrName>
                                        </p:attrNameLst>
                                      </p:cBhvr>
                                      <p:to>
                                        <p:strVal val="visible"/>
                                      </p:to>
                                    </p:set>
                                    <p:anim calcmode="discrete" valueType="clr">
                                      <p:cBhvr override="childStyle">
                                        <p:cTn id="12" dur="80"/>
                                        <p:tgtEl>
                                          <p:spTgt spid="3">
                                            <p:txEl>
                                              <p:pRg st="1" end="1"/>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13" dur="80"/>
                                        <p:tgtEl>
                                          <p:spTgt spid="3">
                                            <p:txEl>
                                              <p:pRg st="1" end="1"/>
                                            </p:txEl>
                                          </p:spTgt>
                                        </p:tgtEl>
                                        <p:attrNameLst>
                                          <p:attrName>fillcolor</p:attrName>
                                        </p:attrNameLst>
                                      </p:cBhvr>
                                      <p:tavLst>
                                        <p:tav tm="0">
                                          <p:val>
                                            <p:clrVal>
                                              <a:schemeClr val="accent2"/>
                                            </p:clrVal>
                                          </p:val>
                                        </p:tav>
                                        <p:tav tm="50000">
                                          <p:val>
                                            <p:clrVal>
                                              <a:schemeClr val="hlink"/>
                                            </p:clrVal>
                                          </p:val>
                                        </p:tav>
                                      </p:tavLst>
                                    </p:anim>
                                    <p:set>
                                      <p:cBhvr>
                                        <p:cTn id="14" dur="80"/>
                                        <p:tgtEl>
                                          <p:spTgt spid="3">
                                            <p:txEl>
                                              <p:pRg st="1" end="1"/>
                                            </p:txEl>
                                          </p:spTgt>
                                        </p:tgtEl>
                                        <p:attrNameLst>
                                          <p:attrName>fill.type</p:attrName>
                                        </p:attrNameLst>
                                      </p:cBhvr>
                                      <p:to>
                                        <p:strVal val="solid"/>
                                      </p:to>
                                    </p:set>
                                  </p:childTnLst>
                                </p:cTn>
                              </p:par>
                              <p:par>
                                <p:cTn id="15" presetID="27" presetClass="entr" presetSubtype="0" fill="hold" nodeType="withEffect">
                                  <p:stCondLst>
                                    <p:cond delay="0"/>
                                  </p:stCondLst>
                                  <p:iterate type="lt">
                                    <p:tmPct val="50000"/>
                                  </p:iterate>
                                  <p:childTnLst>
                                    <p:set>
                                      <p:cBhvr>
                                        <p:cTn id="16" dur="1" fill="hold">
                                          <p:stCondLst>
                                            <p:cond delay="0"/>
                                          </p:stCondLst>
                                        </p:cTn>
                                        <p:tgtEl>
                                          <p:spTgt spid="3">
                                            <p:txEl>
                                              <p:pRg st="2" end="2"/>
                                            </p:txEl>
                                          </p:spTgt>
                                        </p:tgtEl>
                                        <p:attrNameLst>
                                          <p:attrName>style.visibility</p:attrName>
                                        </p:attrNameLst>
                                      </p:cBhvr>
                                      <p:to>
                                        <p:strVal val="visible"/>
                                      </p:to>
                                    </p:set>
                                    <p:anim calcmode="discrete" valueType="clr">
                                      <p:cBhvr override="childStyle">
                                        <p:cTn id="17" dur="80"/>
                                        <p:tgtEl>
                                          <p:spTgt spid="3">
                                            <p:txEl>
                                              <p:pRg st="2" end="2"/>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18" dur="80"/>
                                        <p:tgtEl>
                                          <p:spTgt spid="3">
                                            <p:txEl>
                                              <p:pRg st="2" end="2"/>
                                            </p:txEl>
                                          </p:spTgt>
                                        </p:tgtEl>
                                        <p:attrNameLst>
                                          <p:attrName>fillcolor</p:attrName>
                                        </p:attrNameLst>
                                      </p:cBhvr>
                                      <p:tavLst>
                                        <p:tav tm="0">
                                          <p:val>
                                            <p:clrVal>
                                              <a:schemeClr val="accent2"/>
                                            </p:clrVal>
                                          </p:val>
                                        </p:tav>
                                        <p:tav tm="50000">
                                          <p:val>
                                            <p:clrVal>
                                              <a:schemeClr val="hlink"/>
                                            </p:clrVal>
                                          </p:val>
                                        </p:tav>
                                      </p:tavLst>
                                    </p:anim>
                                    <p:set>
                                      <p:cBhvr>
                                        <p:cTn id="19" dur="80"/>
                                        <p:tgtEl>
                                          <p:spTgt spid="3">
                                            <p:txEl>
                                              <p:pRg st="2" end="2"/>
                                            </p:txEl>
                                          </p:spTgt>
                                        </p:tgtEl>
                                        <p:attrNameLst>
                                          <p:attrName>fill.type</p:attrName>
                                        </p:attrNameLst>
                                      </p:cBhvr>
                                      <p:to>
                                        <p:strVal val="solid"/>
                                      </p:to>
                                    </p:set>
                                  </p:childTnLst>
                                </p:cTn>
                              </p:par>
                              <p:par>
                                <p:cTn id="20" presetID="27" presetClass="entr" presetSubtype="0" fill="hold" nodeType="withEffect">
                                  <p:stCondLst>
                                    <p:cond delay="0"/>
                                  </p:stCondLst>
                                  <p:iterate type="lt">
                                    <p:tmPct val="50000"/>
                                  </p:iterate>
                                  <p:childTnLst>
                                    <p:set>
                                      <p:cBhvr>
                                        <p:cTn id="21" dur="1" fill="hold">
                                          <p:stCondLst>
                                            <p:cond delay="0"/>
                                          </p:stCondLst>
                                        </p:cTn>
                                        <p:tgtEl>
                                          <p:spTgt spid="3">
                                            <p:txEl>
                                              <p:pRg st="3" end="3"/>
                                            </p:txEl>
                                          </p:spTgt>
                                        </p:tgtEl>
                                        <p:attrNameLst>
                                          <p:attrName>style.visibility</p:attrName>
                                        </p:attrNameLst>
                                      </p:cBhvr>
                                      <p:to>
                                        <p:strVal val="visible"/>
                                      </p:to>
                                    </p:set>
                                    <p:anim calcmode="discrete" valueType="clr">
                                      <p:cBhvr override="childStyle">
                                        <p:cTn id="22" dur="80"/>
                                        <p:tgtEl>
                                          <p:spTgt spid="3">
                                            <p:txEl>
                                              <p:pRg st="3" end="3"/>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23" dur="80"/>
                                        <p:tgtEl>
                                          <p:spTgt spid="3">
                                            <p:txEl>
                                              <p:pRg st="3" end="3"/>
                                            </p:txEl>
                                          </p:spTgt>
                                        </p:tgtEl>
                                        <p:attrNameLst>
                                          <p:attrName>fillcolor</p:attrName>
                                        </p:attrNameLst>
                                      </p:cBhvr>
                                      <p:tavLst>
                                        <p:tav tm="0">
                                          <p:val>
                                            <p:clrVal>
                                              <a:schemeClr val="accent2"/>
                                            </p:clrVal>
                                          </p:val>
                                        </p:tav>
                                        <p:tav tm="50000">
                                          <p:val>
                                            <p:clrVal>
                                              <a:schemeClr val="hlink"/>
                                            </p:clrVal>
                                          </p:val>
                                        </p:tav>
                                      </p:tavLst>
                                    </p:anim>
                                    <p:set>
                                      <p:cBhvr>
                                        <p:cTn id="24" dur="80"/>
                                        <p:tgtEl>
                                          <p:spTgt spid="3">
                                            <p:txEl>
                                              <p:pRg st="3" end="3"/>
                                            </p:txEl>
                                          </p:spTgt>
                                        </p:tgtEl>
                                        <p:attrNameLst>
                                          <p:attrName>fill.type</p:attrName>
                                        </p:attrNameLst>
                                      </p:cBhvr>
                                      <p:to>
                                        <p:strVal val="solid"/>
                                      </p:to>
                                    </p:set>
                                  </p:childTnLst>
                                </p:cTn>
                              </p:par>
                              <p:par>
                                <p:cTn id="25" presetID="27" presetClass="entr" presetSubtype="0" fill="hold" nodeType="withEffect">
                                  <p:stCondLst>
                                    <p:cond delay="0"/>
                                  </p:stCondLst>
                                  <p:iterate type="lt">
                                    <p:tmPct val="50000"/>
                                  </p:iterate>
                                  <p:childTnLst>
                                    <p:set>
                                      <p:cBhvr>
                                        <p:cTn id="26" dur="1" fill="hold">
                                          <p:stCondLst>
                                            <p:cond delay="0"/>
                                          </p:stCondLst>
                                        </p:cTn>
                                        <p:tgtEl>
                                          <p:spTgt spid="3">
                                            <p:txEl>
                                              <p:pRg st="4" end="4"/>
                                            </p:txEl>
                                          </p:spTgt>
                                        </p:tgtEl>
                                        <p:attrNameLst>
                                          <p:attrName>style.visibility</p:attrName>
                                        </p:attrNameLst>
                                      </p:cBhvr>
                                      <p:to>
                                        <p:strVal val="visible"/>
                                      </p:to>
                                    </p:set>
                                    <p:anim calcmode="discrete" valueType="clr">
                                      <p:cBhvr override="childStyle">
                                        <p:cTn id="27" dur="80"/>
                                        <p:tgtEl>
                                          <p:spTgt spid="3">
                                            <p:txEl>
                                              <p:pRg st="4" end="4"/>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28" dur="80"/>
                                        <p:tgtEl>
                                          <p:spTgt spid="3">
                                            <p:txEl>
                                              <p:pRg st="4" end="4"/>
                                            </p:txEl>
                                          </p:spTgt>
                                        </p:tgtEl>
                                        <p:attrNameLst>
                                          <p:attrName>fillcolor</p:attrName>
                                        </p:attrNameLst>
                                      </p:cBhvr>
                                      <p:tavLst>
                                        <p:tav tm="0">
                                          <p:val>
                                            <p:clrVal>
                                              <a:schemeClr val="accent2"/>
                                            </p:clrVal>
                                          </p:val>
                                        </p:tav>
                                        <p:tav tm="50000">
                                          <p:val>
                                            <p:clrVal>
                                              <a:schemeClr val="hlink"/>
                                            </p:clrVal>
                                          </p:val>
                                        </p:tav>
                                      </p:tavLst>
                                    </p:anim>
                                    <p:set>
                                      <p:cBhvr>
                                        <p:cTn id="29" dur="80"/>
                                        <p:tgtEl>
                                          <p:spTgt spid="3">
                                            <p:txEl>
                                              <p:pRg st="4" end="4"/>
                                            </p:txEl>
                                          </p:spTgt>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AU" dirty="0"/>
          </a:p>
        </p:txBody>
      </p:sp>
      <p:sp>
        <p:nvSpPr>
          <p:cNvPr id="3" name="Content Placeholder 2"/>
          <p:cNvSpPr>
            <a:spLocks noGrp="1"/>
          </p:cNvSpPr>
          <p:nvPr>
            <p:ph idx="1"/>
          </p:nvPr>
        </p:nvSpPr>
        <p:spPr/>
        <p:txBody>
          <a:bodyPr/>
          <a:lstStyle/>
          <a:p>
            <a:endParaRPr lang="en-AU"/>
          </a:p>
        </p:txBody>
      </p:sp>
      <p:pic>
        <p:nvPicPr>
          <p:cNvPr id="24578" name="Picture 2" descr="http://www.showponyclassifieds.com.au/show%20ponies%20for%20sale/nich1.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nodeType="clickEffect">
                                  <p:stCondLst>
                                    <p:cond delay="0"/>
                                  </p:stCondLst>
                                  <p:childTnLst>
                                    <p:set>
                                      <p:cBhvr>
                                        <p:cTn id="6" dur="1" fill="hold">
                                          <p:stCondLst>
                                            <p:cond delay="0"/>
                                          </p:stCondLst>
                                        </p:cTn>
                                        <p:tgtEl>
                                          <p:spTgt spid="24578"/>
                                        </p:tgtEl>
                                        <p:attrNameLst>
                                          <p:attrName>style.visibility</p:attrName>
                                        </p:attrNameLst>
                                      </p:cBhvr>
                                      <p:to>
                                        <p:strVal val="visible"/>
                                      </p:to>
                                    </p:set>
                                    <p:animEffect transition="in" filter="diamond(in)">
                                      <p:cBhvr>
                                        <p:cTn id="7" dur="2000"/>
                                        <p:tgtEl>
                                          <p:spTgt spid="2457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solidFill>
                  <a:srgbClr val="92D050"/>
                </a:solidFill>
              </a:rPr>
              <a:t>Hype</a:t>
            </a:r>
            <a:endParaRPr lang="en-AU" dirty="0">
              <a:solidFill>
                <a:srgbClr val="92D050"/>
              </a:solidFill>
            </a:endParaRPr>
          </a:p>
        </p:txBody>
      </p:sp>
      <p:sp>
        <p:nvSpPr>
          <p:cNvPr id="3" name="Content Placeholder 2"/>
          <p:cNvSpPr>
            <a:spLocks noGrp="1"/>
          </p:cNvSpPr>
          <p:nvPr>
            <p:ph idx="1"/>
          </p:nvPr>
        </p:nvSpPr>
        <p:spPr/>
        <p:txBody>
          <a:bodyPr/>
          <a:lstStyle/>
          <a:p>
            <a:r>
              <a:rPr lang="en-AU" dirty="0" smtClean="0">
                <a:solidFill>
                  <a:srgbClr val="00B050"/>
                </a:solidFill>
              </a:rPr>
              <a:t>Name: Wills</a:t>
            </a:r>
          </a:p>
          <a:p>
            <a:r>
              <a:rPr lang="en-AU" dirty="0" smtClean="0">
                <a:solidFill>
                  <a:srgbClr val="00B050"/>
                </a:solidFill>
              </a:rPr>
              <a:t>Age: 15</a:t>
            </a:r>
          </a:p>
          <a:p>
            <a:r>
              <a:rPr lang="en-AU" dirty="0" smtClean="0">
                <a:solidFill>
                  <a:srgbClr val="00B050"/>
                </a:solidFill>
              </a:rPr>
              <a:t>Height: 15.2 h</a:t>
            </a:r>
          </a:p>
          <a:p>
            <a:r>
              <a:rPr lang="en-AU" dirty="0" smtClean="0">
                <a:solidFill>
                  <a:srgbClr val="00B050"/>
                </a:solidFill>
              </a:rPr>
              <a:t>Colour: chestnut</a:t>
            </a:r>
          </a:p>
          <a:p>
            <a:r>
              <a:rPr lang="en-AU" dirty="0" smtClean="0">
                <a:solidFill>
                  <a:srgbClr val="00B050"/>
                </a:solidFill>
              </a:rPr>
              <a:t>Gender: Gelding</a:t>
            </a:r>
            <a:endParaRPr lang="en-AU" dirty="0">
              <a:solidFill>
                <a:srgbClr val="00B05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ox(in)">
                                      <p:cBhvr>
                                        <p:cTn id="7" dur="500"/>
                                        <p:tgtEl>
                                          <p:spTgt spid="3">
                                            <p:txEl>
                                              <p:pRg st="0" end="0"/>
                                            </p:txEl>
                                          </p:spTgt>
                                        </p:tgtEl>
                                      </p:cBhvr>
                                    </p:animEffect>
                                  </p:childTnLst>
                                </p:cTn>
                              </p:par>
                              <p:par>
                                <p:cTn id="8" presetID="4" presetClass="entr" presetSubtype="16" fill="hold"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box(in)">
                                      <p:cBhvr>
                                        <p:cTn id="10" dur="500"/>
                                        <p:tgtEl>
                                          <p:spTgt spid="3">
                                            <p:txEl>
                                              <p:pRg st="1" end="1"/>
                                            </p:txEl>
                                          </p:spTgt>
                                        </p:tgtEl>
                                      </p:cBhvr>
                                    </p:animEffect>
                                  </p:childTnLst>
                                </p:cTn>
                              </p:par>
                              <p:par>
                                <p:cTn id="11" presetID="4" presetClass="entr" presetSubtype="16" fill="hold"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box(in)">
                                      <p:cBhvr>
                                        <p:cTn id="13" dur="500"/>
                                        <p:tgtEl>
                                          <p:spTgt spid="3">
                                            <p:txEl>
                                              <p:pRg st="2" end="2"/>
                                            </p:txEl>
                                          </p:spTgt>
                                        </p:tgtEl>
                                      </p:cBhvr>
                                    </p:animEffect>
                                  </p:childTnLst>
                                </p:cTn>
                              </p:par>
                              <p:par>
                                <p:cTn id="14" presetID="4" presetClass="entr" presetSubtype="16" fill="hold" nodeType="withEffect">
                                  <p:stCondLst>
                                    <p:cond delay="0"/>
                                  </p:stCondLst>
                                  <p:childTnLst>
                                    <p:set>
                                      <p:cBhvr>
                                        <p:cTn id="15" dur="1" fill="hold">
                                          <p:stCondLst>
                                            <p:cond delay="0"/>
                                          </p:stCondLst>
                                        </p:cTn>
                                        <p:tgtEl>
                                          <p:spTgt spid="3">
                                            <p:txEl>
                                              <p:pRg st="3" end="3"/>
                                            </p:txEl>
                                          </p:spTgt>
                                        </p:tgtEl>
                                        <p:attrNameLst>
                                          <p:attrName>style.visibility</p:attrName>
                                        </p:attrNameLst>
                                      </p:cBhvr>
                                      <p:to>
                                        <p:strVal val="visible"/>
                                      </p:to>
                                    </p:set>
                                    <p:animEffect transition="in" filter="box(in)">
                                      <p:cBhvr>
                                        <p:cTn id="16" dur="500"/>
                                        <p:tgtEl>
                                          <p:spTgt spid="3">
                                            <p:txEl>
                                              <p:pRg st="3" end="3"/>
                                            </p:txEl>
                                          </p:spTgt>
                                        </p:tgtEl>
                                      </p:cBhvr>
                                    </p:animEffect>
                                  </p:childTnLst>
                                </p:cTn>
                              </p:par>
                              <p:par>
                                <p:cTn id="17" presetID="4" presetClass="entr" presetSubtype="16" fill="hold" nodeType="with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Effect transition="in" filter="box(in)">
                                      <p:cBhvr>
                                        <p:cTn id="19"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AU"/>
          </a:p>
        </p:txBody>
      </p:sp>
      <p:sp>
        <p:nvSpPr>
          <p:cNvPr id="3" name="Content Placeholder 2"/>
          <p:cNvSpPr>
            <a:spLocks noGrp="1"/>
          </p:cNvSpPr>
          <p:nvPr>
            <p:ph idx="1"/>
          </p:nvPr>
        </p:nvSpPr>
        <p:spPr/>
        <p:txBody>
          <a:bodyPr/>
          <a:lstStyle/>
          <a:p>
            <a:endParaRPr lang="en-AU" dirty="0"/>
          </a:p>
        </p:txBody>
      </p:sp>
      <p:pic>
        <p:nvPicPr>
          <p:cNvPr id="12290" name="Picture 2" descr="http://www.cyberhorse.net.au/tve/photos/20090321taniahay/chhoyconsequence1.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solidFill>
                  <a:schemeClr val="accent5">
                    <a:lumMod val="75000"/>
                  </a:schemeClr>
                </a:solidFill>
              </a:rPr>
              <a:t>Ace of Diamonds</a:t>
            </a:r>
            <a:endParaRPr lang="en-AU" dirty="0">
              <a:solidFill>
                <a:schemeClr val="accent5">
                  <a:lumMod val="75000"/>
                </a:schemeClr>
              </a:solidFill>
            </a:endParaRPr>
          </a:p>
        </p:txBody>
      </p:sp>
      <p:sp>
        <p:nvSpPr>
          <p:cNvPr id="3" name="Content Placeholder 2"/>
          <p:cNvSpPr>
            <a:spLocks noGrp="1"/>
          </p:cNvSpPr>
          <p:nvPr>
            <p:ph idx="1"/>
          </p:nvPr>
        </p:nvSpPr>
        <p:spPr/>
        <p:txBody>
          <a:bodyPr/>
          <a:lstStyle/>
          <a:p>
            <a:r>
              <a:rPr lang="en-AU" dirty="0" smtClean="0">
                <a:solidFill>
                  <a:srgbClr val="C00000"/>
                </a:solidFill>
              </a:rPr>
              <a:t>Name: Ace</a:t>
            </a:r>
          </a:p>
          <a:p>
            <a:r>
              <a:rPr lang="en-AU" dirty="0" smtClean="0">
                <a:solidFill>
                  <a:srgbClr val="C00000"/>
                </a:solidFill>
              </a:rPr>
              <a:t>Gender: gelding</a:t>
            </a:r>
          </a:p>
          <a:p>
            <a:r>
              <a:rPr lang="en-AU" dirty="0" smtClean="0">
                <a:solidFill>
                  <a:srgbClr val="C00000"/>
                </a:solidFill>
              </a:rPr>
              <a:t>Colour: Bay/ brown</a:t>
            </a:r>
          </a:p>
          <a:p>
            <a:r>
              <a:rPr lang="en-AU" dirty="0" smtClean="0">
                <a:solidFill>
                  <a:srgbClr val="C00000"/>
                </a:solidFill>
              </a:rPr>
              <a:t>Age: 13</a:t>
            </a:r>
          </a:p>
          <a:p>
            <a:r>
              <a:rPr lang="en-AU" dirty="0" smtClean="0">
                <a:solidFill>
                  <a:srgbClr val="C00000"/>
                </a:solidFill>
              </a:rPr>
              <a:t>Height: 13h </a:t>
            </a:r>
            <a:endParaRPr lang="en-AU" dirty="0">
              <a:solidFill>
                <a:srgbClr val="C00000"/>
              </a:solidFill>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AU"/>
          </a:p>
        </p:txBody>
      </p:sp>
      <p:sp>
        <p:nvSpPr>
          <p:cNvPr id="3" name="Content Placeholder 2"/>
          <p:cNvSpPr>
            <a:spLocks noGrp="1"/>
          </p:cNvSpPr>
          <p:nvPr>
            <p:ph idx="1"/>
          </p:nvPr>
        </p:nvSpPr>
        <p:spPr/>
        <p:txBody>
          <a:bodyPr/>
          <a:lstStyle/>
          <a:p>
            <a:endParaRPr lang="en-AU" dirty="0"/>
          </a:p>
        </p:txBody>
      </p:sp>
      <p:pic>
        <p:nvPicPr>
          <p:cNvPr id="11266" name="Picture 2" descr="http://www.horses-now.co.uk/horses-for-sale-images/1358-1.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solidFill>
                  <a:srgbClr val="3333FF"/>
                </a:solidFill>
              </a:rPr>
              <a:t>Beckworth rising Admiral </a:t>
            </a:r>
            <a:endParaRPr lang="en-AU" dirty="0">
              <a:solidFill>
                <a:srgbClr val="3333FF"/>
              </a:solidFill>
            </a:endParaRPr>
          </a:p>
        </p:txBody>
      </p:sp>
      <p:sp>
        <p:nvSpPr>
          <p:cNvPr id="3" name="Content Placeholder 2"/>
          <p:cNvSpPr>
            <a:spLocks noGrp="1"/>
          </p:cNvSpPr>
          <p:nvPr>
            <p:ph idx="1"/>
          </p:nvPr>
        </p:nvSpPr>
        <p:spPr/>
        <p:txBody>
          <a:bodyPr/>
          <a:lstStyle/>
          <a:p>
            <a:r>
              <a:rPr lang="en-AU" dirty="0" smtClean="0">
                <a:solidFill>
                  <a:srgbClr val="990099"/>
                </a:solidFill>
              </a:rPr>
              <a:t>Name: Addy</a:t>
            </a:r>
          </a:p>
          <a:p>
            <a:r>
              <a:rPr lang="en-AU" dirty="0" smtClean="0">
                <a:solidFill>
                  <a:srgbClr val="990099"/>
                </a:solidFill>
              </a:rPr>
              <a:t>Age: 10</a:t>
            </a:r>
          </a:p>
          <a:p>
            <a:r>
              <a:rPr lang="en-AU" dirty="0" smtClean="0">
                <a:solidFill>
                  <a:srgbClr val="990099"/>
                </a:solidFill>
              </a:rPr>
              <a:t>Height: 13.2h</a:t>
            </a:r>
          </a:p>
          <a:p>
            <a:r>
              <a:rPr lang="en-AU" dirty="0" smtClean="0">
                <a:solidFill>
                  <a:srgbClr val="990099"/>
                </a:solidFill>
              </a:rPr>
              <a:t>Colour: Chestnut</a:t>
            </a:r>
          </a:p>
          <a:p>
            <a:r>
              <a:rPr lang="en-AU" dirty="0" smtClean="0">
                <a:solidFill>
                  <a:srgbClr val="990099"/>
                </a:solidFill>
              </a:rPr>
              <a:t>Sire: Redene Rising sun</a:t>
            </a:r>
          </a:p>
          <a:p>
            <a:r>
              <a:rPr lang="en-AU" dirty="0" smtClean="0">
                <a:solidFill>
                  <a:srgbClr val="990099"/>
                </a:solidFill>
              </a:rPr>
              <a:t>Dam: Garland of Beckworth</a:t>
            </a:r>
            <a:endParaRPr lang="en-AU" dirty="0">
              <a:solidFill>
                <a:srgbClr val="990099"/>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mph" presetSubtype="0" fill="hold" nodeType="clickEffect">
                                  <p:stCondLst>
                                    <p:cond delay="0"/>
                                  </p:stCondLst>
                                  <p:childTnLst>
                                    <p:animRot by="21600000">
                                      <p:cBhvr>
                                        <p:cTn id="6" dur="2000" fill="hold"/>
                                        <p:tgtEl>
                                          <p:spTgt spid="3">
                                            <p:txEl>
                                              <p:pRg st="0" end="0"/>
                                            </p:txEl>
                                          </p:spTgt>
                                        </p:tgtEl>
                                        <p:attrNameLst>
                                          <p:attrName>r</p:attrName>
                                        </p:attrNameLst>
                                      </p:cBhvr>
                                    </p:animRot>
                                  </p:childTnLst>
                                </p:cTn>
                              </p:par>
                              <p:par>
                                <p:cTn id="7" presetID="8" presetClass="emph" presetSubtype="0" fill="hold" nodeType="withEffect">
                                  <p:stCondLst>
                                    <p:cond delay="0"/>
                                  </p:stCondLst>
                                  <p:childTnLst>
                                    <p:animRot by="21600000">
                                      <p:cBhvr>
                                        <p:cTn id="8" dur="2000" fill="hold"/>
                                        <p:tgtEl>
                                          <p:spTgt spid="3">
                                            <p:txEl>
                                              <p:pRg st="1" end="1"/>
                                            </p:txEl>
                                          </p:spTgt>
                                        </p:tgtEl>
                                        <p:attrNameLst>
                                          <p:attrName>r</p:attrName>
                                        </p:attrNameLst>
                                      </p:cBhvr>
                                    </p:animRot>
                                  </p:childTnLst>
                                </p:cTn>
                              </p:par>
                              <p:par>
                                <p:cTn id="9" presetID="8" presetClass="emph" presetSubtype="0" fill="hold" nodeType="withEffect">
                                  <p:stCondLst>
                                    <p:cond delay="0"/>
                                  </p:stCondLst>
                                  <p:childTnLst>
                                    <p:animRot by="21600000">
                                      <p:cBhvr>
                                        <p:cTn id="10" dur="2000" fill="hold"/>
                                        <p:tgtEl>
                                          <p:spTgt spid="3">
                                            <p:txEl>
                                              <p:pRg st="2" end="2"/>
                                            </p:txEl>
                                          </p:spTgt>
                                        </p:tgtEl>
                                        <p:attrNameLst>
                                          <p:attrName>r</p:attrName>
                                        </p:attrNameLst>
                                      </p:cBhvr>
                                    </p:animRot>
                                  </p:childTnLst>
                                </p:cTn>
                              </p:par>
                              <p:par>
                                <p:cTn id="11" presetID="8" presetClass="emph" presetSubtype="0" fill="hold" nodeType="withEffect">
                                  <p:stCondLst>
                                    <p:cond delay="0"/>
                                  </p:stCondLst>
                                  <p:childTnLst>
                                    <p:animRot by="21600000">
                                      <p:cBhvr>
                                        <p:cTn id="12" dur="2000" fill="hold"/>
                                        <p:tgtEl>
                                          <p:spTgt spid="3">
                                            <p:txEl>
                                              <p:pRg st="3" end="3"/>
                                            </p:txEl>
                                          </p:spTgt>
                                        </p:tgtEl>
                                        <p:attrNameLst>
                                          <p:attrName>r</p:attrName>
                                        </p:attrNameLst>
                                      </p:cBhvr>
                                    </p:animRot>
                                  </p:childTnLst>
                                </p:cTn>
                              </p:par>
                              <p:par>
                                <p:cTn id="13" presetID="8" presetClass="emph" presetSubtype="0" fill="hold" nodeType="withEffect">
                                  <p:stCondLst>
                                    <p:cond delay="0"/>
                                  </p:stCondLst>
                                  <p:childTnLst>
                                    <p:animRot by="21600000">
                                      <p:cBhvr>
                                        <p:cTn id="14" dur="2000" fill="hold"/>
                                        <p:tgtEl>
                                          <p:spTgt spid="3">
                                            <p:txEl>
                                              <p:pRg st="4" end="4"/>
                                            </p:txEl>
                                          </p:spTgt>
                                        </p:tgtEl>
                                        <p:attrNameLst>
                                          <p:attrName>r</p:attrName>
                                        </p:attrNameLst>
                                      </p:cBhvr>
                                    </p:animRot>
                                  </p:childTnLst>
                                </p:cTn>
                              </p:par>
                              <p:par>
                                <p:cTn id="15" presetID="8" presetClass="emph" presetSubtype="0" fill="hold" nodeType="withEffect">
                                  <p:stCondLst>
                                    <p:cond delay="0"/>
                                  </p:stCondLst>
                                  <p:childTnLst>
                                    <p:animRot by="21600000">
                                      <p:cBhvr>
                                        <p:cTn id="16" dur="2000" fill="hold"/>
                                        <p:tgtEl>
                                          <p:spTgt spid="3">
                                            <p:txEl>
                                              <p:pRg st="5" end="5"/>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AU" dirty="0"/>
          </a:p>
        </p:txBody>
      </p:sp>
      <p:sp>
        <p:nvSpPr>
          <p:cNvPr id="3" name="Content Placeholder 2"/>
          <p:cNvSpPr>
            <a:spLocks noGrp="1"/>
          </p:cNvSpPr>
          <p:nvPr>
            <p:ph idx="1"/>
          </p:nvPr>
        </p:nvSpPr>
        <p:spPr/>
        <p:txBody>
          <a:bodyPr/>
          <a:lstStyle/>
          <a:p>
            <a:endParaRPr lang="en-AU" dirty="0"/>
          </a:p>
        </p:txBody>
      </p:sp>
      <p:pic>
        <p:nvPicPr>
          <p:cNvPr id="27650" name="Picture 2" descr="Generate Your Own Glitter Graphics at GlitterYourWay.com"/>
          <p:cNvPicPr>
            <a:picLocks noChangeAspect="1" noChangeArrowheads="1" noCrop="1"/>
          </p:cNvPicPr>
          <p:nvPr/>
        </p:nvPicPr>
        <p:blipFill>
          <a:blip r:embed="rId2" cstate="print"/>
          <a:srcRect/>
          <a:stretch>
            <a:fillRect/>
          </a:stretch>
        </p:blipFill>
        <p:spPr bwMode="auto">
          <a:xfrm>
            <a:off x="173923" y="1268760"/>
            <a:ext cx="9173609" cy="3096344"/>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mph" presetSubtype="0" fill="hold" nodeType="clickEffect">
                                  <p:stCondLst>
                                    <p:cond delay="0"/>
                                  </p:stCondLst>
                                  <p:childTnLst>
                                    <p:animRot by="21600000">
                                      <p:cBhvr>
                                        <p:cTn id="6" dur="2000" fill="hold"/>
                                        <p:tgtEl>
                                          <p:spTgt spid="27650"/>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AU" dirty="0"/>
          </a:p>
        </p:txBody>
      </p:sp>
      <p:sp>
        <p:nvSpPr>
          <p:cNvPr id="3" name="Content Placeholder 2"/>
          <p:cNvSpPr>
            <a:spLocks noGrp="1"/>
          </p:cNvSpPr>
          <p:nvPr>
            <p:ph idx="1"/>
          </p:nvPr>
        </p:nvSpPr>
        <p:spPr>
          <a:xfrm>
            <a:off x="914400" y="1916832"/>
            <a:ext cx="8229600" cy="4525963"/>
          </a:xfrm>
        </p:spPr>
        <p:txBody>
          <a:bodyPr/>
          <a:lstStyle/>
          <a:p>
            <a:endParaRPr lang="en-AU" dirty="0"/>
          </a:p>
        </p:txBody>
      </p:sp>
      <p:sp>
        <p:nvSpPr>
          <p:cNvPr id="12290" name="AutoShape 2" descr="http://www.nawarrahpark.com/sales/stuart%20little.jpg"/>
          <p:cNvSpPr>
            <a:spLocks noChangeAspect="1" noChangeArrowheads="1"/>
          </p:cNvSpPr>
          <p:nvPr/>
        </p:nvSpPr>
        <p:spPr bwMode="auto">
          <a:xfrm>
            <a:off x="63500" y="-136525"/>
            <a:ext cx="304800" cy="304800"/>
          </a:xfrm>
          <a:prstGeom prst="rect">
            <a:avLst/>
          </a:prstGeom>
          <a:noFill/>
        </p:spPr>
        <p:txBody>
          <a:bodyPr vert="horz" wrap="square" lIns="91440" tIns="45720" rIns="91440" bIns="45720" numCol="1" anchor="t" anchorCtr="0" compatLnSpc="1">
            <a:prstTxWarp prst="textNoShape">
              <a:avLst/>
            </a:prstTxWarp>
          </a:bodyPr>
          <a:lstStyle/>
          <a:p>
            <a:endParaRPr lang="en-AU"/>
          </a:p>
        </p:txBody>
      </p:sp>
      <p:sp>
        <p:nvSpPr>
          <p:cNvPr id="12292" name="AutoShape 4" descr="http://www.nawarrahpark.com/sales/stuart%20little.jpg"/>
          <p:cNvSpPr>
            <a:spLocks noChangeAspect="1" noChangeArrowheads="1"/>
          </p:cNvSpPr>
          <p:nvPr/>
        </p:nvSpPr>
        <p:spPr bwMode="auto">
          <a:xfrm>
            <a:off x="63500" y="-136525"/>
            <a:ext cx="304800" cy="304800"/>
          </a:xfrm>
          <a:prstGeom prst="rect">
            <a:avLst/>
          </a:prstGeom>
          <a:noFill/>
        </p:spPr>
        <p:txBody>
          <a:bodyPr vert="horz" wrap="square" lIns="91440" tIns="45720" rIns="91440" bIns="45720" numCol="1" anchor="t" anchorCtr="0" compatLnSpc="1">
            <a:prstTxWarp prst="textNoShape">
              <a:avLst/>
            </a:prstTxWarp>
          </a:bodyPr>
          <a:lstStyle/>
          <a:p>
            <a:endParaRPr lang="en-AU"/>
          </a:p>
        </p:txBody>
      </p:sp>
      <p:sp>
        <p:nvSpPr>
          <p:cNvPr id="12294" name="AutoShape 6" descr="http://www.nawarrahpark.com/sales/stuart%20little.jpg"/>
          <p:cNvSpPr>
            <a:spLocks noChangeAspect="1" noChangeArrowheads="1"/>
          </p:cNvSpPr>
          <p:nvPr/>
        </p:nvSpPr>
        <p:spPr bwMode="auto">
          <a:xfrm>
            <a:off x="63500" y="-136525"/>
            <a:ext cx="304800" cy="304800"/>
          </a:xfrm>
          <a:prstGeom prst="rect">
            <a:avLst/>
          </a:prstGeom>
          <a:noFill/>
        </p:spPr>
        <p:txBody>
          <a:bodyPr vert="horz" wrap="square" lIns="91440" tIns="45720" rIns="91440" bIns="45720" numCol="1" anchor="t" anchorCtr="0" compatLnSpc="1">
            <a:prstTxWarp prst="textNoShape">
              <a:avLst/>
            </a:prstTxWarp>
          </a:bodyPr>
          <a:lstStyle/>
          <a:p>
            <a:endParaRPr lang="en-AU"/>
          </a:p>
        </p:txBody>
      </p:sp>
      <p:sp>
        <p:nvSpPr>
          <p:cNvPr id="12296" name="AutoShape 8" descr="http://www.nawarrahpark.com/sales/stuart%20little.jpg"/>
          <p:cNvSpPr>
            <a:spLocks noChangeAspect="1" noChangeArrowheads="1"/>
          </p:cNvSpPr>
          <p:nvPr/>
        </p:nvSpPr>
        <p:spPr bwMode="auto">
          <a:xfrm>
            <a:off x="63500" y="-136525"/>
            <a:ext cx="304800" cy="304800"/>
          </a:xfrm>
          <a:prstGeom prst="rect">
            <a:avLst/>
          </a:prstGeom>
          <a:noFill/>
        </p:spPr>
        <p:txBody>
          <a:bodyPr vert="horz" wrap="square" lIns="91440" tIns="45720" rIns="91440" bIns="45720" numCol="1" anchor="t" anchorCtr="0" compatLnSpc="1">
            <a:prstTxWarp prst="textNoShape">
              <a:avLst/>
            </a:prstTxWarp>
          </a:bodyPr>
          <a:lstStyle/>
          <a:p>
            <a:endParaRPr lang="en-AU"/>
          </a:p>
        </p:txBody>
      </p:sp>
      <p:pic>
        <p:nvPicPr>
          <p:cNvPr id="4" name="Picture 2" descr="http://www.nawarrahpark.com/sales/stuart%20little.jpg"/>
          <p:cNvPicPr>
            <a:picLocks noChangeAspect="1" noChangeArrowheads="1"/>
          </p:cNvPicPr>
          <p:nvPr/>
        </p:nvPicPr>
        <p:blipFill>
          <a:blip r:embed="rId2" cstate="print"/>
          <a:srcRect/>
          <a:stretch>
            <a:fillRect/>
          </a:stretch>
        </p:blipFill>
        <p:spPr bwMode="auto">
          <a:xfrm>
            <a:off x="-1" y="0"/>
            <a:ext cx="9144001" cy="6858000"/>
          </a:xfrm>
          <a:prstGeom prst="rect">
            <a:avLst/>
          </a:prstGeom>
          <a:noFill/>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solidFill>
                  <a:srgbClr val="66FFFF"/>
                </a:solidFill>
              </a:rPr>
              <a:t>Murraydale Park Dior </a:t>
            </a:r>
            <a:endParaRPr lang="en-AU" dirty="0">
              <a:solidFill>
                <a:srgbClr val="66FFFF"/>
              </a:solidFill>
            </a:endParaRPr>
          </a:p>
        </p:txBody>
      </p:sp>
      <p:sp>
        <p:nvSpPr>
          <p:cNvPr id="3" name="Content Placeholder 2"/>
          <p:cNvSpPr>
            <a:spLocks noGrp="1"/>
          </p:cNvSpPr>
          <p:nvPr>
            <p:ph idx="1"/>
          </p:nvPr>
        </p:nvSpPr>
        <p:spPr/>
        <p:txBody>
          <a:bodyPr/>
          <a:lstStyle/>
          <a:p>
            <a:r>
              <a:rPr lang="en-AU" dirty="0" smtClean="0">
                <a:solidFill>
                  <a:srgbClr val="0099CC"/>
                </a:solidFill>
              </a:rPr>
              <a:t>Name: Ivy</a:t>
            </a:r>
          </a:p>
          <a:p>
            <a:r>
              <a:rPr lang="en-AU" dirty="0" smtClean="0">
                <a:solidFill>
                  <a:srgbClr val="0099CC"/>
                </a:solidFill>
              </a:rPr>
              <a:t>Age: 3</a:t>
            </a:r>
          </a:p>
          <a:p>
            <a:r>
              <a:rPr lang="en-AU" dirty="0" smtClean="0">
                <a:solidFill>
                  <a:srgbClr val="0099CC"/>
                </a:solidFill>
              </a:rPr>
              <a:t>Height: 13.2h</a:t>
            </a:r>
          </a:p>
          <a:p>
            <a:r>
              <a:rPr lang="en-AU" dirty="0" smtClean="0">
                <a:solidFill>
                  <a:srgbClr val="0099CC"/>
                </a:solidFill>
              </a:rPr>
              <a:t>Colour: Black</a:t>
            </a:r>
          </a:p>
          <a:p>
            <a:r>
              <a:rPr lang="en-AU" dirty="0" smtClean="0">
                <a:solidFill>
                  <a:srgbClr val="0099CC"/>
                </a:solidFill>
              </a:rPr>
              <a:t>Dam:  Osterley Dianna</a:t>
            </a:r>
          </a:p>
          <a:p>
            <a:r>
              <a:rPr lang="en-AU" dirty="0" smtClean="0">
                <a:solidFill>
                  <a:srgbClr val="0099CC"/>
                </a:solidFill>
              </a:rPr>
              <a:t>Sire: Glenmore Bronze Sovran</a:t>
            </a:r>
          </a:p>
          <a:p>
            <a:r>
              <a:rPr lang="en-AU" dirty="0" smtClean="0">
                <a:solidFill>
                  <a:srgbClr val="0099CC"/>
                </a:solidFill>
              </a:rPr>
              <a:t>Gender: Filly</a:t>
            </a:r>
            <a:endParaRPr lang="en-AU" dirty="0">
              <a:solidFill>
                <a:srgbClr val="0099CC"/>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2" presetClass="emph" presetSubtype="0" fill="hold" nodeType="clickEffect">
                                  <p:stCondLst>
                                    <p:cond delay="0"/>
                                  </p:stCondLst>
                                  <p:iterate type="lt">
                                    <p:tmPct val="0"/>
                                  </p:iterate>
                                  <p:childTnLst>
                                    <p:animClr clrSpc="rgb">
                                      <p:cBhvr override="childStyle">
                                        <p:cTn id="6" dur="100" fill="hold"/>
                                        <p:tgtEl>
                                          <p:spTgt spid="3">
                                            <p:txEl>
                                              <p:pRg st="0" end="0"/>
                                            </p:txEl>
                                          </p:spTgt>
                                        </p:tgtEl>
                                        <p:attrNameLst>
                                          <p:attrName>style.color</p:attrName>
                                        </p:attrNameLst>
                                      </p:cBhvr>
                                      <p:to>
                                        <a:schemeClr val="accent2"/>
                                      </p:to>
                                    </p:animClr>
                                    <p:animClr clrSpc="rgb">
                                      <p:cBhvr>
                                        <p:cTn id="7" dur="100" fill="hold"/>
                                        <p:tgtEl>
                                          <p:spTgt spid="3">
                                            <p:txEl>
                                              <p:pRg st="0" end="0"/>
                                            </p:txEl>
                                          </p:spTgt>
                                        </p:tgtEl>
                                        <p:attrNameLst>
                                          <p:attrName>fillcolor</p:attrName>
                                        </p:attrNameLst>
                                      </p:cBhvr>
                                      <p:to>
                                        <a:schemeClr val="accent2"/>
                                      </p:to>
                                    </p:animClr>
                                    <p:set>
                                      <p:cBhvr>
                                        <p:cTn id="8" dur="100" fill="hold"/>
                                        <p:tgtEl>
                                          <p:spTgt spid="3">
                                            <p:txEl>
                                              <p:pRg st="0" end="0"/>
                                            </p:txEl>
                                          </p:spTgt>
                                        </p:tgtEl>
                                        <p:attrNameLst>
                                          <p:attrName>fill.type</p:attrName>
                                        </p:attrNameLst>
                                      </p:cBhvr>
                                      <p:to>
                                        <p:strVal val="solid"/>
                                      </p:to>
                                    </p:set>
                                    <p:set>
                                      <p:cBhvr>
                                        <p:cTn id="9" dur="100" fill="hold"/>
                                        <p:tgtEl>
                                          <p:spTgt spid="3">
                                            <p:txEl>
                                              <p:pRg st="0" end="0"/>
                                            </p:txEl>
                                          </p:spTgt>
                                        </p:tgtEl>
                                        <p:attrNameLst>
                                          <p:attrName>fill.on</p:attrName>
                                        </p:attrNameLst>
                                      </p:cBhvr>
                                      <p:to>
                                        <p:strVal val="true"/>
                                      </p:to>
                                    </p:set>
                                    <p:animRot by="120000">
                                      <p:cBhvr>
                                        <p:cTn id="10" dur="100" fill="hold">
                                          <p:stCondLst>
                                            <p:cond delay="0"/>
                                          </p:stCondLst>
                                        </p:cTn>
                                        <p:tgtEl>
                                          <p:spTgt spid="3">
                                            <p:txEl>
                                              <p:pRg st="0" end="0"/>
                                            </p:txEl>
                                          </p:spTgt>
                                        </p:tgtEl>
                                        <p:attrNameLst>
                                          <p:attrName>r</p:attrName>
                                        </p:attrNameLst>
                                      </p:cBhvr>
                                    </p:animRot>
                                    <p:animRot by="-240000">
                                      <p:cBhvr>
                                        <p:cTn id="11" dur="200" fill="hold">
                                          <p:stCondLst>
                                            <p:cond delay="200"/>
                                          </p:stCondLst>
                                        </p:cTn>
                                        <p:tgtEl>
                                          <p:spTgt spid="3">
                                            <p:txEl>
                                              <p:pRg st="0" end="0"/>
                                            </p:txEl>
                                          </p:spTgt>
                                        </p:tgtEl>
                                        <p:attrNameLst>
                                          <p:attrName>r</p:attrName>
                                        </p:attrNameLst>
                                      </p:cBhvr>
                                    </p:animRot>
                                    <p:animRot by="240000">
                                      <p:cBhvr>
                                        <p:cTn id="12" dur="200" fill="hold">
                                          <p:stCondLst>
                                            <p:cond delay="400"/>
                                          </p:stCondLst>
                                        </p:cTn>
                                        <p:tgtEl>
                                          <p:spTgt spid="3">
                                            <p:txEl>
                                              <p:pRg st="0" end="0"/>
                                            </p:txEl>
                                          </p:spTgt>
                                        </p:tgtEl>
                                        <p:attrNameLst>
                                          <p:attrName>r</p:attrName>
                                        </p:attrNameLst>
                                      </p:cBhvr>
                                    </p:animRot>
                                    <p:animRot by="-240000">
                                      <p:cBhvr>
                                        <p:cTn id="13" dur="200" fill="hold">
                                          <p:stCondLst>
                                            <p:cond delay="600"/>
                                          </p:stCondLst>
                                        </p:cTn>
                                        <p:tgtEl>
                                          <p:spTgt spid="3">
                                            <p:txEl>
                                              <p:pRg st="0" end="0"/>
                                            </p:txEl>
                                          </p:spTgt>
                                        </p:tgtEl>
                                        <p:attrNameLst>
                                          <p:attrName>r</p:attrName>
                                        </p:attrNameLst>
                                      </p:cBhvr>
                                    </p:animRot>
                                    <p:animRot by="120000">
                                      <p:cBhvr>
                                        <p:cTn id="14" dur="200" fill="hold">
                                          <p:stCondLst>
                                            <p:cond delay="800"/>
                                          </p:stCondLst>
                                        </p:cTn>
                                        <p:tgtEl>
                                          <p:spTgt spid="3">
                                            <p:txEl>
                                              <p:pRg st="0" end="0"/>
                                            </p:txEl>
                                          </p:spTgt>
                                        </p:tgtEl>
                                        <p:attrNameLst>
                                          <p:attrName>r</p:attrName>
                                        </p:attrNameLst>
                                      </p:cBhvr>
                                    </p:animRot>
                                  </p:childTnLst>
                                </p:cTn>
                              </p:par>
                              <p:par>
                                <p:cTn id="15" presetID="32" presetClass="emph" presetSubtype="0" fill="hold" nodeType="withEffect">
                                  <p:stCondLst>
                                    <p:cond delay="0"/>
                                  </p:stCondLst>
                                  <p:iterate type="lt">
                                    <p:tmPct val="0"/>
                                  </p:iterate>
                                  <p:childTnLst>
                                    <p:animClr clrSpc="rgb">
                                      <p:cBhvr override="childStyle">
                                        <p:cTn id="16" dur="100" fill="hold"/>
                                        <p:tgtEl>
                                          <p:spTgt spid="3">
                                            <p:txEl>
                                              <p:pRg st="1" end="1"/>
                                            </p:txEl>
                                          </p:spTgt>
                                        </p:tgtEl>
                                        <p:attrNameLst>
                                          <p:attrName>style.color</p:attrName>
                                        </p:attrNameLst>
                                      </p:cBhvr>
                                      <p:to>
                                        <a:schemeClr val="accent2"/>
                                      </p:to>
                                    </p:animClr>
                                    <p:animClr clrSpc="rgb">
                                      <p:cBhvr>
                                        <p:cTn id="17" dur="100" fill="hold"/>
                                        <p:tgtEl>
                                          <p:spTgt spid="3">
                                            <p:txEl>
                                              <p:pRg st="1" end="1"/>
                                            </p:txEl>
                                          </p:spTgt>
                                        </p:tgtEl>
                                        <p:attrNameLst>
                                          <p:attrName>fillcolor</p:attrName>
                                        </p:attrNameLst>
                                      </p:cBhvr>
                                      <p:to>
                                        <a:schemeClr val="accent2"/>
                                      </p:to>
                                    </p:animClr>
                                    <p:set>
                                      <p:cBhvr>
                                        <p:cTn id="18" dur="100" fill="hold"/>
                                        <p:tgtEl>
                                          <p:spTgt spid="3">
                                            <p:txEl>
                                              <p:pRg st="1" end="1"/>
                                            </p:txEl>
                                          </p:spTgt>
                                        </p:tgtEl>
                                        <p:attrNameLst>
                                          <p:attrName>fill.type</p:attrName>
                                        </p:attrNameLst>
                                      </p:cBhvr>
                                      <p:to>
                                        <p:strVal val="solid"/>
                                      </p:to>
                                    </p:set>
                                    <p:set>
                                      <p:cBhvr>
                                        <p:cTn id="19" dur="100" fill="hold"/>
                                        <p:tgtEl>
                                          <p:spTgt spid="3">
                                            <p:txEl>
                                              <p:pRg st="1" end="1"/>
                                            </p:txEl>
                                          </p:spTgt>
                                        </p:tgtEl>
                                        <p:attrNameLst>
                                          <p:attrName>fill.on</p:attrName>
                                        </p:attrNameLst>
                                      </p:cBhvr>
                                      <p:to>
                                        <p:strVal val="true"/>
                                      </p:to>
                                    </p:set>
                                    <p:animRot by="120000">
                                      <p:cBhvr>
                                        <p:cTn id="20" dur="100" fill="hold">
                                          <p:stCondLst>
                                            <p:cond delay="0"/>
                                          </p:stCondLst>
                                        </p:cTn>
                                        <p:tgtEl>
                                          <p:spTgt spid="3">
                                            <p:txEl>
                                              <p:pRg st="1" end="1"/>
                                            </p:txEl>
                                          </p:spTgt>
                                        </p:tgtEl>
                                        <p:attrNameLst>
                                          <p:attrName>r</p:attrName>
                                        </p:attrNameLst>
                                      </p:cBhvr>
                                    </p:animRot>
                                    <p:animRot by="-240000">
                                      <p:cBhvr>
                                        <p:cTn id="21" dur="200" fill="hold">
                                          <p:stCondLst>
                                            <p:cond delay="200"/>
                                          </p:stCondLst>
                                        </p:cTn>
                                        <p:tgtEl>
                                          <p:spTgt spid="3">
                                            <p:txEl>
                                              <p:pRg st="1" end="1"/>
                                            </p:txEl>
                                          </p:spTgt>
                                        </p:tgtEl>
                                        <p:attrNameLst>
                                          <p:attrName>r</p:attrName>
                                        </p:attrNameLst>
                                      </p:cBhvr>
                                    </p:animRot>
                                    <p:animRot by="240000">
                                      <p:cBhvr>
                                        <p:cTn id="22" dur="200" fill="hold">
                                          <p:stCondLst>
                                            <p:cond delay="400"/>
                                          </p:stCondLst>
                                        </p:cTn>
                                        <p:tgtEl>
                                          <p:spTgt spid="3">
                                            <p:txEl>
                                              <p:pRg st="1" end="1"/>
                                            </p:txEl>
                                          </p:spTgt>
                                        </p:tgtEl>
                                        <p:attrNameLst>
                                          <p:attrName>r</p:attrName>
                                        </p:attrNameLst>
                                      </p:cBhvr>
                                    </p:animRot>
                                    <p:animRot by="-240000">
                                      <p:cBhvr>
                                        <p:cTn id="23" dur="200" fill="hold">
                                          <p:stCondLst>
                                            <p:cond delay="600"/>
                                          </p:stCondLst>
                                        </p:cTn>
                                        <p:tgtEl>
                                          <p:spTgt spid="3">
                                            <p:txEl>
                                              <p:pRg st="1" end="1"/>
                                            </p:txEl>
                                          </p:spTgt>
                                        </p:tgtEl>
                                        <p:attrNameLst>
                                          <p:attrName>r</p:attrName>
                                        </p:attrNameLst>
                                      </p:cBhvr>
                                    </p:animRot>
                                    <p:animRot by="120000">
                                      <p:cBhvr>
                                        <p:cTn id="24" dur="200" fill="hold">
                                          <p:stCondLst>
                                            <p:cond delay="800"/>
                                          </p:stCondLst>
                                        </p:cTn>
                                        <p:tgtEl>
                                          <p:spTgt spid="3">
                                            <p:txEl>
                                              <p:pRg st="1" end="1"/>
                                            </p:txEl>
                                          </p:spTgt>
                                        </p:tgtEl>
                                        <p:attrNameLst>
                                          <p:attrName>r</p:attrName>
                                        </p:attrNameLst>
                                      </p:cBhvr>
                                    </p:animRot>
                                  </p:childTnLst>
                                </p:cTn>
                              </p:par>
                              <p:par>
                                <p:cTn id="25" presetID="32" presetClass="emph" presetSubtype="0" fill="hold" nodeType="withEffect">
                                  <p:stCondLst>
                                    <p:cond delay="0"/>
                                  </p:stCondLst>
                                  <p:iterate type="lt">
                                    <p:tmPct val="0"/>
                                  </p:iterate>
                                  <p:childTnLst>
                                    <p:animClr clrSpc="rgb">
                                      <p:cBhvr override="childStyle">
                                        <p:cTn id="26" dur="100" fill="hold"/>
                                        <p:tgtEl>
                                          <p:spTgt spid="3">
                                            <p:txEl>
                                              <p:pRg st="2" end="2"/>
                                            </p:txEl>
                                          </p:spTgt>
                                        </p:tgtEl>
                                        <p:attrNameLst>
                                          <p:attrName>style.color</p:attrName>
                                        </p:attrNameLst>
                                      </p:cBhvr>
                                      <p:to>
                                        <a:schemeClr val="accent2"/>
                                      </p:to>
                                    </p:animClr>
                                    <p:animClr clrSpc="rgb">
                                      <p:cBhvr>
                                        <p:cTn id="27" dur="100" fill="hold"/>
                                        <p:tgtEl>
                                          <p:spTgt spid="3">
                                            <p:txEl>
                                              <p:pRg st="2" end="2"/>
                                            </p:txEl>
                                          </p:spTgt>
                                        </p:tgtEl>
                                        <p:attrNameLst>
                                          <p:attrName>fillcolor</p:attrName>
                                        </p:attrNameLst>
                                      </p:cBhvr>
                                      <p:to>
                                        <a:schemeClr val="accent2"/>
                                      </p:to>
                                    </p:animClr>
                                    <p:set>
                                      <p:cBhvr>
                                        <p:cTn id="28" dur="100" fill="hold"/>
                                        <p:tgtEl>
                                          <p:spTgt spid="3">
                                            <p:txEl>
                                              <p:pRg st="2" end="2"/>
                                            </p:txEl>
                                          </p:spTgt>
                                        </p:tgtEl>
                                        <p:attrNameLst>
                                          <p:attrName>fill.type</p:attrName>
                                        </p:attrNameLst>
                                      </p:cBhvr>
                                      <p:to>
                                        <p:strVal val="solid"/>
                                      </p:to>
                                    </p:set>
                                    <p:set>
                                      <p:cBhvr>
                                        <p:cTn id="29" dur="100" fill="hold"/>
                                        <p:tgtEl>
                                          <p:spTgt spid="3">
                                            <p:txEl>
                                              <p:pRg st="2" end="2"/>
                                            </p:txEl>
                                          </p:spTgt>
                                        </p:tgtEl>
                                        <p:attrNameLst>
                                          <p:attrName>fill.on</p:attrName>
                                        </p:attrNameLst>
                                      </p:cBhvr>
                                      <p:to>
                                        <p:strVal val="true"/>
                                      </p:to>
                                    </p:set>
                                    <p:animRot by="120000">
                                      <p:cBhvr>
                                        <p:cTn id="30" dur="100" fill="hold">
                                          <p:stCondLst>
                                            <p:cond delay="0"/>
                                          </p:stCondLst>
                                        </p:cTn>
                                        <p:tgtEl>
                                          <p:spTgt spid="3">
                                            <p:txEl>
                                              <p:pRg st="2" end="2"/>
                                            </p:txEl>
                                          </p:spTgt>
                                        </p:tgtEl>
                                        <p:attrNameLst>
                                          <p:attrName>r</p:attrName>
                                        </p:attrNameLst>
                                      </p:cBhvr>
                                    </p:animRot>
                                    <p:animRot by="-240000">
                                      <p:cBhvr>
                                        <p:cTn id="31" dur="200" fill="hold">
                                          <p:stCondLst>
                                            <p:cond delay="200"/>
                                          </p:stCondLst>
                                        </p:cTn>
                                        <p:tgtEl>
                                          <p:spTgt spid="3">
                                            <p:txEl>
                                              <p:pRg st="2" end="2"/>
                                            </p:txEl>
                                          </p:spTgt>
                                        </p:tgtEl>
                                        <p:attrNameLst>
                                          <p:attrName>r</p:attrName>
                                        </p:attrNameLst>
                                      </p:cBhvr>
                                    </p:animRot>
                                    <p:animRot by="240000">
                                      <p:cBhvr>
                                        <p:cTn id="32" dur="200" fill="hold">
                                          <p:stCondLst>
                                            <p:cond delay="400"/>
                                          </p:stCondLst>
                                        </p:cTn>
                                        <p:tgtEl>
                                          <p:spTgt spid="3">
                                            <p:txEl>
                                              <p:pRg st="2" end="2"/>
                                            </p:txEl>
                                          </p:spTgt>
                                        </p:tgtEl>
                                        <p:attrNameLst>
                                          <p:attrName>r</p:attrName>
                                        </p:attrNameLst>
                                      </p:cBhvr>
                                    </p:animRot>
                                    <p:animRot by="-240000">
                                      <p:cBhvr>
                                        <p:cTn id="33" dur="200" fill="hold">
                                          <p:stCondLst>
                                            <p:cond delay="600"/>
                                          </p:stCondLst>
                                        </p:cTn>
                                        <p:tgtEl>
                                          <p:spTgt spid="3">
                                            <p:txEl>
                                              <p:pRg st="2" end="2"/>
                                            </p:txEl>
                                          </p:spTgt>
                                        </p:tgtEl>
                                        <p:attrNameLst>
                                          <p:attrName>r</p:attrName>
                                        </p:attrNameLst>
                                      </p:cBhvr>
                                    </p:animRot>
                                    <p:animRot by="120000">
                                      <p:cBhvr>
                                        <p:cTn id="34" dur="200" fill="hold">
                                          <p:stCondLst>
                                            <p:cond delay="800"/>
                                          </p:stCondLst>
                                        </p:cTn>
                                        <p:tgtEl>
                                          <p:spTgt spid="3">
                                            <p:txEl>
                                              <p:pRg st="2" end="2"/>
                                            </p:txEl>
                                          </p:spTgt>
                                        </p:tgtEl>
                                        <p:attrNameLst>
                                          <p:attrName>r</p:attrName>
                                        </p:attrNameLst>
                                      </p:cBhvr>
                                    </p:animRot>
                                  </p:childTnLst>
                                </p:cTn>
                              </p:par>
                              <p:par>
                                <p:cTn id="35" presetID="32" presetClass="emph" presetSubtype="0" fill="hold" nodeType="withEffect">
                                  <p:stCondLst>
                                    <p:cond delay="0"/>
                                  </p:stCondLst>
                                  <p:iterate type="lt">
                                    <p:tmPct val="0"/>
                                  </p:iterate>
                                  <p:childTnLst>
                                    <p:animClr clrSpc="rgb">
                                      <p:cBhvr override="childStyle">
                                        <p:cTn id="36" dur="100" fill="hold"/>
                                        <p:tgtEl>
                                          <p:spTgt spid="3">
                                            <p:txEl>
                                              <p:pRg st="3" end="3"/>
                                            </p:txEl>
                                          </p:spTgt>
                                        </p:tgtEl>
                                        <p:attrNameLst>
                                          <p:attrName>style.color</p:attrName>
                                        </p:attrNameLst>
                                      </p:cBhvr>
                                      <p:to>
                                        <a:schemeClr val="accent2"/>
                                      </p:to>
                                    </p:animClr>
                                    <p:animClr clrSpc="rgb">
                                      <p:cBhvr>
                                        <p:cTn id="37" dur="100" fill="hold"/>
                                        <p:tgtEl>
                                          <p:spTgt spid="3">
                                            <p:txEl>
                                              <p:pRg st="3" end="3"/>
                                            </p:txEl>
                                          </p:spTgt>
                                        </p:tgtEl>
                                        <p:attrNameLst>
                                          <p:attrName>fillcolor</p:attrName>
                                        </p:attrNameLst>
                                      </p:cBhvr>
                                      <p:to>
                                        <a:schemeClr val="accent2"/>
                                      </p:to>
                                    </p:animClr>
                                    <p:set>
                                      <p:cBhvr>
                                        <p:cTn id="38" dur="100" fill="hold"/>
                                        <p:tgtEl>
                                          <p:spTgt spid="3">
                                            <p:txEl>
                                              <p:pRg st="3" end="3"/>
                                            </p:txEl>
                                          </p:spTgt>
                                        </p:tgtEl>
                                        <p:attrNameLst>
                                          <p:attrName>fill.type</p:attrName>
                                        </p:attrNameLst>
                                      </p:cBhvr>
                                      <p:to>
                                        <p:strVal val="solid"/>
                                      </p:to>
                                    </p:set>
                                    <p:set>
                                      <p:cBhvr>
                                        <p:cTn id="39" dur="100" fill="hold"/>
                                        <p:tgtEl>
                                          <p:spTgt spid="3">
                                            <p:txEl>
                                              <p:pRg st="3" end="3"/>
                                            </p:txEl>
                                          </p:spTgt>
                                        </p:tgtEl>
                                        <p:attrNameLst>
                                          <p:attrName>fill.on</p:attrName>
                                        </p:attrNameLst>
                                      </p:cBhvr>
                                      <p:to>
                                        <p:strVal val="true"/>
                                      </p:to>
                                    </p:set>
                                    <p:animRot by="120000">
                                      <p:cBhvr>
                                        <p:cTn id="40" dur="100" fill="hold">
                                          <p:stCondLst>
                                            <p:cond delay="0"/>
                                          </p:stCondLst>
                                        </p:cTn>
                                        <p:tgtEl>
                                          <p:spTgt spid="3">
                                            <p:txEl>
                                              <p:pRg st="3" end="3"/>
                                            </p:txEl>
                                          </p:spTgt>
                                        </p:tgtEl>
                                        <p:attrNameLst>
                                          <p:attrName>r</p:attrName>
                                        </p:attrNameLst>
                                      </p:cBhvr>
                                    </p:animRot>
                                    <p:animRot by="-240000">
                                      <p:cBhvr>
                                        <p:cTn id="41" dur="200" fill="hold">
                                          <p:stCondLst>
                                            <p:cond delay="200"/>
                                          </p:stCondLst>
                                        </p:cTn>
                                        <p:tgtEl>
                                          <p:spTgt spid="3">
                                            <p:txEl>
                                              <p:pRg st="3" end="3"/>
                                            </p:txEl>
                                          </p:spTgt>
                                        </p:tgtEl>
                                        <p:attrNameLst>
                                          <p:attrName>r</p:attrName>
                                        </p:attrNameLst>
                                      </p:cBhvr>
                                    </p:animRot>
                                    <p:animRot by="240000">
                                      <p:cBhvr>
                                        <p:cTn id="42" dur="200" fill="hold">
                                          <p:stCondLst>
                                            <p:cond delay="400"/>
                                          </p:stCondLst>
                                        </p:cTn>
                                        <p:tgtEl>
                                          <p:spTgt spid="3">
                                            <p:txEl>
                                              <p:pRg st="3" end="3"/>
                                            </p:txEl>
                                          </p:spTgt>
                                        </p:tgtEl>
                                        <p:attrNameLst>
                                          <p:attrName>r</p:attrName>
                                        </p:attrNameLst>
                                      </p:cBhvr>
                                    </p:animRot>
                                    <p:animRot by="-240000">
                                      <p:cBhvr>
                                        <p:cTn id="43" dur="200" fill="hold">
                                          <p:stCondLst>
                                            <p:cond delay="600"/>
                                          </p:stCondLst>
                                        </p:cTn>
                                        <p:tgtEl>
                                          <p:spTgt spid="3">
                                            <p:txEl>
                                              <p:pRg st="3" end="3"/>
                                            </p:txEl>
                                          </p:spTgt>
                                        </p:tgtEl>
                                        <p:attrNameLst>
                                          <p:attrName>r</p:attrName>
                                        </p:attrNameLst>
                                      </p:cBhvr>
                                    </p:animRot>
                                    <p:animRot by="120000">
                                      <p:cBhvr>
                                        <p:cTn id="44" dur="200" fill="hold">
                                          <p:stCondLst>
                                            <p:cond delay="800"/>
                                          </p:stCondLst>
                                        </p:cTn>
                                        <p:tgtEl>
                                          <p:spTgt spid="3">
                                            <p:txEl>
                                              <p:pRg st="3" end="3"/>
                                            </p:txEl>
                                          </p:spTgt>
                                        </p:tgtEl>
                                        <p:attrNameLst>
                                          <p:attrName>r</p:attrName>
                                        </p:attrNameLst>
                                      </p:cBhvr>
                                    </p:animRot>
                                  </p:childTnLst>
                                </p:cTn>
                              </p:par>
                              <p:par>
                                <p:cTn id="45" presetID="32" presetClass="emph" presetSubtype="0" fill="hold" nodeType="withEffect">
                                  <p:stCondLst>
                                    <p:cond delay="0"/>
                                  </p:stCondLst>
                                  <p:iterate type="lt">
                                    <p:tmPct val="0"/>
                                  </p:iterate>
                                  <p:childTnLst>
                                    <p:animClr clrSpc="rgb">
                                      <p:cBhvr override="childStyle">
                                        <p:cTn id="46" dur="100" fill="hold"/>
                                        <p:tgtEl>
                                          <p:spTgt spid="3">
                                            <p:txEl>
                                              <p:pRg st="4" end="4"/>
                                            </p:txEl>
                                          </p:spTgt>
                                        </p:tgtEl>
                                        <p:attrNameLst>
                                          <p:attrName>style.color</p:attrName>
                                        </p:attrNameLst>
                                      </p:cBhvr>
                                      <p:to>
                                        <a:schemeClr val="accent2"/>
                                      </p:to>
                                    </p:animClr>
                                    <p:animClr clrSpc="rgb">
                                      <p:cBhvr>
                                        <p:cTn id="47" dur="100" fill="hold"/>
                                        <p:tgtEl>
                                          <p:spTgt spid="3">
                                            <p:txEl>
                                              <p:pRg st="4" end="4"/>
                                            </p:txEl>
                                          </p:spTgt>
                                        </p:tgtEl>
                                        <p:attrNameLst>
                                          <p:attrName>fillcolor</p:attrName>
                                        </p:attrNameLst>
                                      </p:cBhvr>
                                      <p:to>
                                        <a:schemeClr val="accent2"/>
                                      </p:to>
                                    </p:animClr>
                                    <p:set>
                                      <p:cBhvr>
                                        <p:cTn id="48" dur="100" fill="hold"/>
                                        <p:tgtEl>
                                          <p:spTgt spid="3">
                                            <p:txEl>
                                              <p:pRg st="4" end="4"/>
                                            </p:txEl>
                                          </p:spTgt>
                                        </p:tgtEl>
                                        <p:attrNameLst>
                                          <p:attrName>fill.type</p:attrName>
                                        </p:attrNameLst>
                                      </p:cBhvr>
                                      <p:to>
                                        <p:strVal val="solid"/>
                                      </p:to>
                                    </p:set>
                                    <p:set>
                                      <p:cBhvr>
                                        <p:cTn id="49" dur="100" fill="hold"/>
                                        <p:tgtEl>
                                          <p:spTgt spid="3">
                                            <p:txEl>
                                              <p:pRg st="4" end="4"/>
                                            </p:txEl>
                                          </p:spTgt>
                                        </p:tgtEl>
                                        <p:attrNameLst>
                                          <p:attrName>fill.on</p:attrName>
                                        </p:attrNameLst>
                                      </p:cBhvr>
                                      <p:to>
                                        <p:strVal val="true"/>
                                      </p:to>
                                    </p:set>
                                    <p:animRot by="120000">
                                      <p:cBhvr>
                                        <p:cTn id="50" dur="100" fill="hold">
                                          <p:stCondLst>
                                            <p:cond delay="0"/>
                                          </p:stCondLst>
                                        </p:cTn>
                                        <p:tgtEl>
                                          <p:spTgt spid="3">
                                            <p:txEl>
                                              <p:pRg st="4" end="4"/>
                                            </p:txEl>
                                          </p:spTgt>
                                        </p:tgtEl>
                                        <p:attrNameLst>
                                          <p:attrName>r</p:attrName>
                                        </p:attrNameLst>
                                      </p:cBhvr>
                                    </p:animRot>
                                    <p:animRot by="-240000">
                                      <p:cBhvr>
                                        <p:cTn id="51" dur="200" fill="hold">
                                          <p:stCondLst>
                                            <p:cond delay="200"/>
                                          </p:stCondLst>
                                        </p:cTn>
                                        <p:tgtEl>
                                          <p:spTgt spid="3">
                                            <p:txEl>
                                              <p:pRg st="4" end="4"/>
                                            </p:txEl>
                                          </p:spTgt>
                                        </p:tgtEl>
                                        <p:attrNameLst>
                                          <p:attrName>r</p:attrName>
                                        </p:attrNameLst>
                                      </p:cBhvr>
                                    </p:animRot>
                                    <p:animRot by="240000">
                                      <p:cBhvr>
                                        <p:cTn id="52" dur="200" fill="hold">
                                          <p:stCondLst>
                                            <p:cond delay="400"/>
                                          </p:stCondLst>
                                        </p:cTn>
                                        <p:tgtEl>
                                          <p:spTgt spid="3">
                                            <p:txEl>
                                              <p:pRg st="4" end="4"/>
                                            </p:txEl>
                                          </p:spTgt>
                                        </p:tgtEl>
                                        <p:attrNameLst>
                                          <p:attrName>r</p:attrName>
                                        </p:attrNameLst>
                                      </p:cBhvr>
                                    </p:animRot>
                                    <p:animRot by="-240000">
                                      <p:cBhvr>
                                        <p:cTn id="53" dur="200" fill="hold">
                                          <p:stCondLst>
                                            <p:cond delay="600"/>
                                          </p:stCondLst>
                                        </p:cTn>
                                        <p:tgtEl>
                                          <p:spTgt spid="3">
                                            <p:txEl>
                                              <p:pRg st="4" end="4"/>
                                            </p:txEl>
                                          </p:spTgt>
                                        </p:tgtEl>
                                        <p:attrNameLst>
                                          <p:attrName>r</p:attrName>
                                        </p:attrNameLst>
                                      </p:cBhvr>
                                    </p:animRot>
                                    <p:animRot by="120000">
                                      <p:cBhvr>
                                        <p:cTn id="54" dur="200" fill="hold">
                                          <p:stCondLst>
                                            <p:cond delay="800"/>
                                          </p:stCondLst>
                                        </p:cTn>
                                        <p:tgtEl>
                                          <p:spTgt spid="3">
                                            <p:txEl>
                                              <p:pRg st="4" end="4"/>
                                            </p:txEl>
                                          </p:spTgt>
                                        </p:tgtEl>
                                        <p:attrNameLst>
                                          <p:attrName>r</p:attrName>
                                        </p:attrNameLst>
                                      </p:cBhvr>
                                    </p:animRot>
                                  </p:childTnLst>
                                </p:cTn>
                              </p:par>
                              <p:par>
                                <p:cTn id="55" presetID="32" presetClass="emph" presetSubtype="0" fill="hold" nodeType="withEffect">
                                  <p:stCondLst>
                                    <p:cond delay="0"/>
                                  </p:stCondLst>
                                  <p:iterate type="lt">
                                    <p:tmPct val="0"/>
                                  </p:iterate>
                                  <p:childTnLst>
                                    <p:animClr clrSpc="rgb">
                                      <p:cBhvr override="childStyle">
                                        <p:cTn id="56" dur="100" fill="hold"/>
                                        <p:tgtEl>
                                          <p:spTgt spid="3">
                                            <p:txEl>
                                              <p:pRg st="5" end="5"/>
                                            </p:txEl>
                                          </p:spTgt>
                                        </p:tgtEl>
                                        <p:attrNameLst>
                                          <p:attrName>style.color</p:attrName>
                                        </p:attrNameLst>
                                      </p:cBhvr>
                                      <p:to>
                                        <a:schemeClr val="accent2"/>
                                      </p:to>
                                    </p:animClr>
                                    <p:animClr clrSpc="rgb">
                                      <p:cBhvr>
                                        <p:cTn id="57" dur="100" fill="hold"/>
                                        <p:tgtEl>
                                          <p:spTgt spid="3">
                                            <p:txEl>
                                              <p:pRg st="5" end="5"/>
                                            </p:txEl>
                                          </p:spTgt>
                                        </p:tgtEl>
                                        <p:attrNameLst>
                                          <p:attrName>fillcolor</p:attrName>
                                        </p:attrNameLst>
                                      </p:cBhvr>
                                      <p:to>
                                        <a:schemeClr val="accent2"/>
                                      </p:to>
                                    </p:animClr>
                                    <p:set>
                                      <p:cBhvr>
                                        <p:cTn id="58" dur="100" fill="hold"/>
                                        <p:tgtEl>
                                          <p:spTgt spid="3">
                                            <p:txEl>
                                              <p:pRg st="5" end="5"/>
                                            </p:txEl>
                                          </p:spTgt>
                                        </p:tgtEl>
                                        <p:attrNameLst>
                                          <p:attrName>fill.type</p:attrName>
                                        </p:attrNameLst>
                                      </p:cBhvr>
                                      <p:to>
                                        <p:strVal val="solid"/>
                                      </p:to>
                                    </p:set>
                                    <p:set>
                                      <p:cBhvr>
                                        <p:cTn id="59" dur="100" fill="hold"/>
                                        <p:tgtEl>
                                          <p:spTgt spid="3">
                                            <p:txEl>
                                              <p:pRg st="5" end="5"/>
                                            </p:txEl>
                                          </p:spTgt>
                                        </p:tgtEl>
                                        <p:attrNameLst>
                                          <p:attrName>fill.on</p:attrName>
                                        </p:attrNameLst>
                                      </p:cBhvr>
                                      <p:to>
                                        <p:strVal val="true"/>
                                      </p:to>
                                    </p:set>
                                    <p:animRot by="120000">
                                      <p:cBhvr>
                                        <p:cTn id="60" dur="100" fill="hold">
                                          <p:stCondLst>
                                            <p:cond delay="0"/>
                                          </p:stCondLst>
                                        </p:cTn>
                                        <p:tgtEl>
                                          <p:spTgt spid="3">
                                            <p:txEl>
                                              <p:pRg st="5" end="5"/>
                                            </p:txEl>
                                          </p:spTgt>
                                        </p:tgtEl>
                                        <p:attrNameLst>
                                          <p:attrName>r</p:attrName>
                                        </p:attrNameLst>
                                      </p:cBhvr>
                                    </p:animRot>
                                    <p:animRot by="-240000">
                                      <p:cBhvr>
                                        <p:cTn id="61" dur="200" fill="hold">
                                          <p:stCondLst>
                                            <p:cond delay="200"/>
                                          </p:stCondLst>
                                        </p:cTn>
                                        <p:tgtEl>
                                          <p:spTgt spid="3">
                                            <p:txEl>
                                              <p:pRg st="5" end="5"/>
                                            </p:txEl>
                                          </p:spTgt>
                                        </p:tgtEl>
                                        <p:attrNameLst>
                                          <p:attrName>r</p:attrName>
                                        </p:attrNameLst>
                                      </p:cBhvr>
                                    </p:animRot>
                                    <p:animRot by="240000">
                                      <p:cBhvr>
                                        <p:cTn id="62" dur="200" fill="hold">
                                          <p:stCondLst>
                                            <p:cond delay="400"/>
                                          </p:stCondLst>
                                        </p:cTn>
                                        <p:tgtEl>
                                          <p:spTgt spid="3">
                                            <p:txEl>
                                              <p:pRg st="5" end="5"/>
                                            </p:txEl>
                                          </p:spTgt>
                                        </p:tgtEl>
                                        <p:attrNameLst>
                                          <p:attrName>r</p:attrName>
                                        </p:attrNameLst>
                                      </p:cBhvr>
                                    </p:animRot>
                                    <p:animRot by="-240000">
                                      <p:cBhvr>
                                        <p:cTn id="63" dur="200" fill="hold">
                                          <p:stCondLst>
                                            <p:cond delay="600"/>
                                          </p:stCondLst>
                                        </p:cTn>
                                        <p:tgtEl>
                                          <p:spTgt spid="3">
                                            <p:txEl>
                                              <p:pRg st="5" end="5"/>
                                            </p:txEl>
                                          </p:spTgt>
                                        </p:tgtEl>
                                        <p:attrNameLst>
                                          <p:attrName>r</p:attrName>
                                        </p:attrNameLst>
                                      </p:cBhvr>
                                    </p:animRot>
                                    <p:animRot by="120000">
                                      <p:cBhvr>
                                        <p:cTn id="64" dur="200" fill="hold">
                                          <p:stCondLst>
                                            <p:cond delay="800"/>
                                          </p:stCondLst>
                                        </p:cTn>
                                        <p:tgtEl>
                                          <p:spTgt spid="3">
                                            <p:txEl>
                                              <p:pRg st="5" end="5"/>
                                            </p:txEl>
                                          </p:spTgt>
                                        </p:tgtEl>
                                        <p:attrNameLst>
                                          <p:attrName>r</p:attrName>
                                        </p:attrNameLst>
                                      </p:cBhvr>
                                    </p:animRot>
                                  </p:childTnLst>
                                </p:cTn>
                              </p:par>
                              <p:par>
                                <p:cTn id="65" presetID="32" presetClass="emph" presetSubtype="0" fill="hold" nodeType="withEffect">
                                  <p:stCondLst>
                                    <p:cond delay="0"/>
                                  </p:stCondLst>
                                  <p:iterate type="lt">
                                    <p:tmPct val="0"/>
                                  </p:iterate>
                                  <p:childTnLst>
                                    <p:animClr clrSpc="rgb">
                                      <p:cBhvr override="childStyle">
                                        <p:cTn id="66" dur="100" fill="hold"/>
                                        <p:tgtEl>
                                          <p:spTgt spid="3">
                                            <p:txEl>
                                              <p:pRg st="6" end="6"/>
                                            </p:txEl>
                                          </p:spTgt>
                                        </p:tgtEl>
                                        <p:attrNameLst>
                                          <p:attrName>style.color</p:attrName>
                                        </p:attrNameLst>
                                      </p:cBhvr>
                                      <p:to>
                                        <a:schemeClr val="accent2"/>
                                      </p:to>
                                    </p:animClr>
                                    <p:animClr clrSpc="rgb">
                                      <p:cBhvr>
                                        <p:cTn id="67" dur="100" fill="hold"/>
                                        <p:tgtEl>
                                          <p:spTgt spid="3">
                                            <p:txEl>
                                              <p:pRg st="6" end="6"/>
                                            </p:txEl>
                                          </p:spTgt>
                                        </p:tgtEl>
                                        <p:attrNameLst>
                                          <p:attrName>fillcolor</p:attrName>
                                        </p:attrNameLst>
                                      </p:cBhvr>
                                      <p:to>
                                        <a:schemeClr val="accent2"/>
                                      </p:to>
                                    </p:animClr>
                                    <p:set>
                                      <p:cBhvr>
                                        <p:cTn id="68" dur="100" fill="hold"/>
                                        <p:tgtEl>
                                          <p:spTgt spid="3">
                                            <p:txEl>
                                              <p:pRg st="6" end="6"/>
                                            </p:txEl>
                                          </p:spTgt>
                                        </p:tgtEl>
                                        <p:attrNameLst>
                                          <p:attrName>fill.type</p:attrName>
                                        </p:attrNameLst>
                                      </p:cBhvr>
                                      <p:to>
                                        <p:strVal val="solid"/>
                                      </p:to>
                                    </p:set>
                                    <p:set>
                                      <p:cBhvr>
                                        <p:cTn id="69" dur="100" fill="hold"/>
                                        <p:tgtEl>
                                          <p:spTgt spid="3">
                                            <p:txEl>
                                              <p:pRg st="6" end="6"/>
                                            </p:txEl>
                                          </p:spTgt>
                                        </p:tgtEl>
                                        <p:attrNameLst>
                                          <p:attrName>fill.on</p:attrName>
                                        </p:attrNameLst>
                                      </p:cBhvr>
                                      <p:to>
                                        <p:strVal val="true"/>
                                      </p:to>
                                    </p:set>
                                    <p:animRot by="120000">
                                      <p:cBhvr>
                                        <p:cTn id="70" dur="100" fill="hold">
                                          <p:stCondLst>
                                            <p:cond delay="0"/>
                                          </p:stCondLst>
                                        </p:cTn>
                                        <p:tgtEl>
                                          <p:spTgt spid="3">
                                            <p:txEl>
                                              <p:pRg st="6" end="6"/>
                                            </p:txEl>
                                          </p:spTgt>
                                        </p:tgtEl>
                                        <p:attrNameLst>
                                          <p:attrName>r</p:attrName>
                                        </p:attrNameLst>
                                      </p:cBhvr>
                                    </p:animRot>
                                    <p:animRot by="-240000">
                                      <p:cBhvr>
                                        <p:cTn id="71" dur="200" fill="hold">
                                          <p:stCondLst>
                                            <p:cond delay="200"/>
                                          </p:stCondLst>
                                        </p:cTn>
                                        <p:tgtEl>
                                          <p:spTgt spid="3">
                                            <p:txEl>
                                              <p:pRg st="6" end="6"/>
                                            </p:txEl>
                                          </p:spTgt>
                                        </p:tgtEl>
                                        <p:attrNameLst>
                                          <p:attrName>r</p:attrName>
                                        </p:attrNameLst>
                                      </p:cBhvr>
                                    </p:animRot>
                                    <p:animRot by="240000">
                                      <p:cBhvr>
                                        <p:cTn id="72" dur="200" fill="hold">
                                          <p:stCondLst>
                                            <p:cond delay="400"/>
                                          </p:stCondLst>
                                        </p:cTn>
                                        <p:tgtEl>
                                          <p:spTgt spid="3">
                                            <p:txEl>
                                              <p:pRg st="6" end="6"/>
                                            </p:txEl>
                                          </p:spTgt>
                                        </p:tgtEl>
                                        <p:attrNameLst>
                                          <p:attrName>r</p:attrName>
                                        </p:attrNameLst>
                                      </p:cBhvr>
                                    </p:animRot>
                                    <p:animRot by="-240000">
                                      <p:cBhvr>
                                        <p:cTn id="73" dur="200" fill="hold">
                                          <p:stCondLst>
                                            <p:cond delay="600"/>
                                          </p:stCondLst>
                                        </p:cTn>
                                        <p:tgtEl>
                                          <p:spTgt spid="3">
                                            <p:txEl>
                                              <p:pRg st="6" end="6"/>
                                            </p:txEl>
                                          </p:spTgt>
                                        </p:tgtEl>
                                        <p:attrNameLst>
                                          <p:attrName>r</p:attrName>
                                        </p:attrNameLst>
                                      </p:cBhvr>
                                    </p:animRot>
                                    <p:animRot by="120000">
                                      <p:cBhvr>
                                        <p:cTn id="74" dur="200" fill="hold">
                                          <p:stCondLst>
                                            <p:cond delay="800"/>
                                          </p:stCondLst>
                                        </p:cTn>
                                        <p:tgtEl>
                                          <p:spTgt spid="3">
                                            <p:txEl>
                                              <p:pRg st="6" end="6"/>
                                            </p:txEl>
                                          </p:spTgt>
                                        </p:tgtEl>
                                        <p:attrNameLst>
                                          <p:attrName>r</p:attrName>
                                        </p:attrNameLst>
                                      </p:cBhvr>
                                    </p:animRot>
                                  </p:childTnLst>
                                </p:cTn>
                              </p:par>
                            </p:childTnLst>
                          </p:cTn>
                        </p:par>
                      </p:childTnLst>
                    </p:cTn>
                  </p:par>
                  <p:par>
                    <p:cTn id="75" fill="hold">
                      <p:stCondLst>
                        <p:cond delay="indefinite"/>
                      </p:stCondLst>
                      <p:childTnLst>
                        <p:par>
                          <p:cTn id="76" fill="hold">
                            <p:stCondLst>
                              <p:cond delay="0"/>
                            </p:stCondLst>
                            <p:childTnLst>
                              <p:par>
                                <p:cTn id="77" presetID="34" presetClass="emph" presetSubtype="0" fill="hold" nodeType="clickEffect">
                                  <p:stCondLst>
                                    <p:cond delay="0"/>
                                  </p:stCondLst>
                                  <p:iterate type="lt">
                                    <p:tmPct val="10000"/>
                                  </p:iterate>
                                  <p:childTnLst>
                                    <p:animMotion origin="layout" path="M 0.0 0.0 L 0.0 -0.07213" pathEditMode="relative" ptsTypes="">
                                      <p:cBhvr>
                                        <p:cTn id="78" dur="250" accel="50000" decel="50000" autoRev="1" fill="hold">
                                          <p:stCondLst>
                                            <p:cond delay="0"/>
                                          </p:stCondLst>
                                        </p:cTn>
                                        <p:tgtEl>
                                          <p:spTgt spid="3">
                                            <p:txEl>
                                              <p:pRg st="0" end="0"/>
                                            </p:txEl>
                                          </p:spTgt>
                                        </p:tgtEl>
                                        <p:attrNameLst>
                                          <p:attrName>ppt_x</p:attrName>
                                          <p:attrName>ppt_y</p:attrName>
                                        </p:attrNameLst>
                                      </p:cBhvr>
                                    </p:animMotion>
                                    <p:animRot by="1500000">
                                      <p:cBhvr>
                                        <p:cTn id="79" dur="125" fill="hold">
                                          <p:stCondLst>
                                            <p:cond delay="0"/>
                                          </p:stCondLst>
                                        </p:cTn>
                                        <p:tgtEl>
                                          <p:spTgt spid="3">
                                            <p:txEl>
                                              <p:pRg st="0" end="0"/>
                                            </p:txEl>
                                          </p:spTgt>
                                        </p:tgtEl>
                                        <p:attrNameLst>
                                          <p:attrName>r</p:attrName>
                                        </p:attrNameLst>
                                      </p:cBhvr>
                                    </p:animRot>
                                    <p:animRot by="-1500000">
                                      <p:cBhvr>
                                        <p:cTn id="80" dur="125" fill="hold">
                                          <p:stCondLst>
                                            <p:cond delay="125"/>
                                          </p:stCondLst>
                                        </p:cTn>
                                        <p:tgtEl>
                                          <p:spTgt spid="3">
                                            <p:txEl>
                                              <p:pRg st="0" end="0"/>
                                            </p:txEl>
                                          </p:spTgt>
                                        </p:tgtEl>
                                        <p:attrNameLst>
                                          <p:attrName>r</p:attrName>
                                        </p:attrNameLst>
                                      </p:cBhvr>
                                    </p:animRot>
                                    <p:animRot by="-1500000">
                                      <p:cBhvr>
                                        <p:cTn id="81" dur="125" fill="hold">
                                          <p:stCondLst>
                                            <p:cond delay="250"/>
                                          </p:stCondLst>
                                        </p:cTn>
                                        <p:tgtEl>
                                          <p:spTgt spid="3">
                                            <p:txEl>
                                              <p:pRg st="0" end="0"/>
                                            </p:txEl>
                                          </p:spTgt>
                                        </p:tgtEl>
                                        <p:attrNameLst>
                                          <p:attrName>r</p:attrName>
                                        </p:attrNameLst>
                                      </p:cBhvr>
                                    </p:animRot>
                                    <p:animRot by="1500000">
                                      <p:cBhvr>
                                        <p:cTn id="82" dur="125" fill="hold">
                                          <p:stCondLst>
                                            <p:cond delay="375"/>
                                          </p:stCondLst>
                                        </p:cTn>
                                        <p:tgtEl>
                                          <p:spTgt spid="3">
                                            <p:txEl>
                                              <p:pRg st="0" end="0"/>
                                            </p:txEl>
                                          </p:spTgt>
                                        </p:tgtEl>
                                        <p:attrNameLst>
                                          <p:attrName>r</p:attrName>
                                        </p:attrNameLst>
                                      </p:cBhvr>
                                    </p:animRot>
                                  </p:childTnLst>
                                </p:cTn>
                              </p:par>
                              <p:par>
                                <p:cTn id="83" presetID="34" presetClass="emph" presetSubtype="0" fill="hold" nodeType="withEffect">
                                  <p:stCondLst>
                                    <p:cond delay="0"/>
                                  </p:stCondLst>
                                  <p:iterate type="lt">
                                    <p:tmPct val="10000"/>
                                  </p:iterate>
                                  <p:childTnLst>
                                    <p:animMotion origin="layout" path="M 0.0 0.0 L 0.0 -0.07213" pathEditMode="relative" ptsTypes="">
                                      <p:cBhvr>
                                        <p:cTn id="84" dur="250" accel="50000" decel="50000" autoRev="1" fill="hold">
                                          <p:stCondLst>
                                            <p:cond delay="0"/>
                                          </p:stCondLst>
                                        </p:cTn>
                                        <p:tgtEl>
                                          <p:spTgt spid="3">
                                            <p:txEl>
                                              <p:pRg st="1" end="1"/>
                                            </p:txEl>
                                          </p:spTgt>
                                        </p:tgtEl>
                                        <p:attrNameLst>
                                          <p:attrName>ppt_x</p:attrName>
                                          <p:attrName>ppt_y</p:attrName>
                                        </p:attrNameLst>
                                      </p:cBhvr>
                                    </p:animMotion>
                                    <p:animRot by="1500000">
                                      <p:cBhvr>
                                        <p:cTn id="85" dur="125" fill="hold">
                                          <p:stCondLst>
                                            <p:cond delay="0"/>
                                          </p:stCondLst>
                                        </p:cTn>
                                        <p:tgtEl>
                                          <p:spTgt spid="3">
                                            <p:txEl>
                                              <p:pRg st="1" end="1"/>
                                            </p:txEl>
                                          </p:spTgt>
                                        </p:tgtEl>
                                        <p:attrNameLst>
                                          <p:attrName>r</p:attrName>
                                        </p:attrNameLst>
                                      </p:cBhvr>
                                    </p:animRot>
                                    <p:animRot by="-1500000">
                                      <p:cBhvr>
                                        <p:cTn id="86" dur="125" fill="hold">
                                          <p:stCondLst>
                                            <p:cond delay="125"/>
                                          </p:stCondLst>
                                        </p:cTn>
                                        <p:tgtEl>
                                          <p:spTgt spid="3">
                                            <p:txEl>
                                              <p:pRg st="1" end="1"/>
                                            </p:txEl>
                                          </p:spTgt>
                                        </p:tgtEl>
                                        <p:attrNameLst>
                                          <p:attrName>r</p:attrName>
                                        </p:attrNameLst>
                                      </p:cBhvr>
                                    </p:animRot>
                                    <p:animRot by="-1500000">
                                      <p:cBhvr>
                                        <p:cTn id="87" dur="125" fill="hold">
                                          <p:stCondLst>
                                            <p:cond delay="250"/>
                                          </p:stCondLst>
                                        </p:cTn>
                                        <p:tgtEl>
                                          <p:spTgt spid="3">
                                            <p:txEl>
                                              <p:pRg st="1" end="1"/>
                                            </p:txEl>
                                          </p:spTgt>
                                        </p:tgtEl>
                                        <p:attrNameLst>
                                          <p:attrName>r</p:attrName>
                                        </p:attrNameLst>
                                      </p:cBhvr>
                                    </p:animRot>
                                    <p:animRot by="1500000">
                                      <p:cBhvr>
                                        <p:cTn id="88" dur="125" fill="hold">
                                          <p:stCondLst>
                                            <p:cond delay="375"/>
                                          </p:stCondLst>
                                        </p:cTn>
                                        <p:tgtEl>
                                          <p:spTgt spid="3">
                                            <p:txEl>
                                              <p:pRg st="1" end="1"/>
                                            </p:txEl>
                                          </p:spTgt>
                                        </p:tgtEl>
                                        <p:attrNameLst>
                                          <p:attrName>r</p:attrName>
                                        </p:attrNameLst>
                                      </p:cBhvr>
                                    </p:animRot>
                                  </p:childTnLst>
                                </p:cTn>
                              </p:par>
                              <p:par>
                                <p:cTn id="89" presetID="34" presetClass="emph" presetSubtype="0" fill="hold" nodeType="withEffect">
                                  <p:stCondLst>
                                    <p:cond delay="0"/>
                                  </p:stCondLst>
                                  <p:iterate type="lt">
                                    <p:tmPct val="10000"/>
                                  </p:iterate>
                                  <p:childTnLst>
                                    <p:animMotion origin="layout" path="M 0.0 0.0 L 0.0 -0.07213" pathEditMode="relative" ptsTypes="">
                                      <p:cBhvr>
                                        <p:cTn id="90" dur="250" accel="50000" decel="50000" autoRev="1" fill="hold">
                                          <p:stCondLst>
                                            <p:cond delay="0"/>
                                          </p:stCondLst>
                                        </p:cTn>
                                        <p:tgtEl>
                                          <p:spTgt spid="3">
                                            <p:txEl>
                                              <p:pRg st="2" end="2"/>
                                            </p:txEl>
                                          </p:spTgt>
                                        </p:tgtEl>
                                        <p:attrNameLst>
                                          <p:attrName>ppt_x</p:attrName>
                                          <p:attrName>ppt_y</p:attrName>
                                        </p:attrNameLst>
                                      </p:cBhvr>
                                    </p:animMotion>
                                    <p:animRot by="1500000">
                                      <p:cBhvr>
                                        <p:cTn id="91" dur="125" fill="hold">
                                          <p:stCondLst>
                                            <p:cond delay="0"/>
                                          </p:stCondLst>
                                        </p:cTn>
                                        <p:tgtEl>
                                          <p:spTgt spid="3">
                                            <p:txEl>
                                              <p:pRg st="2" end="2"/>
                                            </p:txEl>
                                          </p:spTgt>
                                        </p:tgtEl>
                                        <p:attrNameLst>
                                          <p:attrName>r</p:attrName>
                                        </p:attrNameLst>
                                      </p:cBhvr>
                                    </p:animRot>
                                    <p:animRot by="-1500000">
                                      <p:cBhvr>
                                        <p:cTn id="92" dur="125" fill="hold">
                                          <p:stCondLst>
                                            <p:cond delay="125"/>
                                          </p:stCondLst>
                                        </p:cTn>
                                        <p:tgtEl>
                                          <p:spTgt spid="3">
                                            <p:txEl>
                                              <p:pRg st="2" end="2"/>
                                            </p:txEl>
                                          </p:spTgt>
                                        </p:tgtEl>
                                        <p:attrNameLst>
                                          <p:attrName>r</p:attrName>
                                        </p:attrNameLst>
                                      </p:cBhvr>
                                    </p:animRot>
                                    <p:animRot by="-1500000">
                                      <p:cBhvr>
                                        <p:cTn id="93" dur="125" fill="hold">
                                          <p:stCondLst>
                                            <p:cond delay="250"/>
                                          </p:stCondLst>
                                        </p:cTn>
                                        <p:tgtEl>
                                          <p:spTgt spid="3">
                                            <p:txEl>
                                              <p:pRg st="2" end="2"/>
                                            </p:txEl>
                                          </p:spTgt>
                                        </p:tgtEl>
                                        <p:attrNameLst>
                                          <p:attrName>r</p:attrName>
                                        </p:attrNameLst>
                                      </p:cBhvr>
                                    </p:animRot>
                                    <p:animRot by="1500000">
                                      <p:cBhvr>
                                        <p:cTn id="94" dur="125" fill="hold">
                                          <p:stCondLst>
                                            <p:cond delay="375"/>
                                          </p:stCondLst>
                                        </p:cTn>
                                        <p:tgtEl>
                                          <p:spTgt spid="3">
                                            <p:txEl>
                                              <p:pRg st="2" end="2"/>
                                            </p:txEl>
                                          </p:spTgt>
                                        </p:tgtEl>
                                        <p:attrNameLst>
                                          <p:attrName>r</p:attrName>
                                        </p:attrNameLst>
                                      </p:cBhvr>
                                    </p:animRot>
                                  </p:childTnLst>
                                </p:cTn>
                              </p:par>
                              <p:par>
                                <p:cTn id="95" presetID="34" presetClass="emph" presetSubtype="0" fill="hold" nodeType="withEffect">
                                  <p:stCondLst>
                                    <p:cond delay="0"/>
                                  </p:stCondLst>
                                  <p:iterate type="lt">
                                    <p:tmPct val="10000"/>
                                  </p:iterate>
                                  <p:childTnLst>
                                    <p:animMotion origin="layout" path="M 0.0 0.0 L 0.0 -0.07213" pathEditMode="relative" ptsTypes="">
                                      <p:cBhvr>
                                        <p:cTn id="96" dur="250" accel="50000" decel="50000" autoRev="1" fill="hold">
                                          <p:stCondLst>
                                            <p:cond delay="0"/>
                                          </p:stCondLst>
                                        </p:cTn>
                                        <p:tgtEl>
                                          <p:spTgt spid="3">
                                            <p:txEl>
                                              <p:pRg st="3" end="3"/>
                                            </p:txEl>
                                          </p:spTgt>
                                        </p:tgtEl>
                                        <p:attrNameLst>
                                          <p:attrName>ppt_x</p:attrName>
                                          <p:attrName>ppt_y</p:attrName>
                                        </p:attrNameLst>
                                      </p:cBhvr>
                                    </p:animMotion>
                                    <p:animRot by="1500000">
                                      <p:cBhvr>
                                        <p:cTn id="97" dur="125" fill="hold">
                                          <p:stCondLst>
                                            <p:cond delay="0"/>
                                          </p:stCondLst>
                                        </p:cTn>
                                        <p:tgtEl>
                                          <p:spTgt spid="3">
                                            <p:txEl>
                                              <p:pRg st="3" end="3"/>
                                            </p:txEl>
                                          </p:spTgt>
                                        </p:tgtEl>
                                        <p:attrNameLst>
                                          <p:attrName>r</p:attrName>
                                        </p:attrNameLst>
                                      </p:cBhvr>
                                    </p:animRot>
                                    <p:animRot by="-1500000">
                                      <p:cBhvr>
                                        <p:cTn id="98" dur="125" fill="hold">
                                          <p:stCondLst>
                                            <p:cond delay="125"/>
                                          </p:stCondLst>
                                        </p:cTn>
                                        <p:tgtEl>
                                          <p:spTgt spid="3">
                                            <p:txEl>
                                              <p:pRg st="3" end="3"/>
                                            </p:txEl>
                                          </p:spTgt>
                                        </p:tgtEl>
                                        <p:attrNameLst>
                                          <p:attrName>r</p:attrName>
                                        </p:attrNameLst>
                                      </p:cBhvr>
                                    </p:animRot>
                                    <p:animRot by="-1500000">
                                      <p:cBhvr>
                                        <p:cTn id="99" dur="125" fill="hold">
                                          <p:stCondLst>
                                            <p:cond delay="250"/>
                                          </p:stCondLst>
                                        </p:cTn>
                                        <p:tgtEl>
                                          <p:spTgt spid="3">
                                            <p:txEl>
                                              <p:pRg st="3" end="3"/>
                                            </p:txEl>
                                          </p:spTgt>
                                        </p:tgtEl>
                                        <p:attrNameLst>
                                          <p:attrName>r</p:attrName>
                                        </p:attrNameLst>
                                      </p:cBhvr>
                                    </p:animRot>
                                    <p:animRot by="1500000">
                                      <p:cBhvr>
                                        <p:cTn id="100" dur="125" fill="hold">
                                          <p:stCondLst>
                                            <p:cond delay="375"/>
                                          </p:stCondLst>
                                        </p:cTn>
                                        <p:tgtEl>
                                          <p:spTgt spid="3">
                                            <p:txEl>
                                              <p:pRg st="3" end="3"/>
                                            </p:txEl>
                                          </p:spTgt>
                                        </p:tgtEl>
                                        <p:attrNameLst>
                                          <p:attrName>r</p:attrName>
                                        </p:attrNameLst>
                                      </p:cBhvr>
                                    </p:animRot>
                                  </p:childTnLst>
                                </p:cTn>
                              </p:par>
                              <p:par>
                                <p:cTn id="101" presetID="34" presetClass="emph" presetSubtype="0" fill="hold" nodeType="withEffect">
                                  <p:stCondLst>
                                    <p:cond delay="0"/>
                                  </p:stCondLst>
                                  <p:iterate type="lt">
                                    <p:tmPct val="10000"/>
                                  </p:iterate>
                                  <p:childTnLst>
                                    <p:animMotion origin="layout" path="M 0.0 0.0 L 0.0 -0.07213" pathEditMode="relative" ptsTypes="">
                                      <p:cBhvr>
                                        <p:cTn id="102" dur="250" accel="50000" decel="50000" autoRev="1" fill="hold">
                                          <p:stCondLst>
                                            <p:cond delay="0"/>
                                          </p:stCondLst>
                                        </p:cTn>
                                        <p:tgtEl>
                                          <p:spTgt spid="3">
                                            <p:txEl>
                                              <p:pRg st="4" end="4"/>
                                            </p:txEl>
                                          </p:spTgt>
                                        </p:tgtEl>
                                        <p:attrNameLst>
                                          <p:attrName>ppt_x</p:attrName>
                                          <p:attrName>ppt_y</p:attrName>
                                        </p:attrNameLst>
                                      </p:cBhvr>
                                    </p:animMotion>
                                    <p:animRot by="1500000">
                                      <p:cBhvr>
                                        <p:cTn id="103" dur="125" fill="hold">
                                          <p:stCondLst>
                                            <p:cond delay="0"/>
                                          </p:stCondLst>
                                        </p:cTn>
                                        <p:tgtEl>
                                          <p:spTgt spid="3">
                                            <p:txEl>
                                              <p:pRg st="4" end="4"/>
                                            </p:txEl>
                                          </p:spTgt>
                                        </p:tgtEl>
                                        <p:attrNameLst>
                                          <p:attrName>r</p:attrName>
                                        </p:attrNameLst>
                                      </p:cBhvr>
                                    </p:animRot>
                                    <p:animRot by="-1500000">
                                      <p:cBhvr>
                                        <p:cTn id="104" dur="125" fill="hold">
                                          <p:stCondLst>
                                            <p:cond delay="125"/>
                                          </p:stCondLst>
                                        </p:cTn>
                                        <p:tgtEl>
                                          <p:spTgt spid="3">
                                            <p:txEl>
                                              <p:pRg st="4" end="4"/>
                                            </p:txEl>
                                          </p:spTgt>
                                        </p:tgtEl>
                                        <p:attrNameLst>
                                          <p:attrName>r</p:attrName>
                                        </p:attrNameLst>
                                      </p:cBhvr>
                                    </p:animRot>
                                    <p:animRot by="-1500000">
                                      <p:cBhvr>
                                        <p:cTn id="105" dur="125" fill="hold">
                                          <p:stCondLst>
                                            <p:cond delay="250"/>
                                          </p:stCondLst>
                                        </p:cTn>
                                        <p:tgtEl>
                                          <p:spTgt spid="3">
                                            <p:txEl>
                                              <p:pRg st="4" end="4"/>
                                            </p:txEl>
                                          </p:spTgt>
                                        </p:tgtEl>
                                        <p:attrNameLst>
                                          <p:attrName>r</p:attrName>
                                        </p:attrNameLst>
                                      </p:cBhvr>
                                    </p:animRot>
                                    <p:animRot by="1500000">
                                      <p:cBhvr>
                                        <p:cTn id="106" dur="125" fill="hold">
                                          <p:stCondLst>
                                            <p:cond delay="375"/>
                                          </p:stCondLst>
                                        </p:cTn>
                                        <p:tgtEl>
                                          <p:spTgt spid="3">
                                            <p:txEl>
                                              <p:pRg st="4" end="4"/>
                                            </p:txEl>
                                          </p:spTgt>
                                        </p:tgtEl>
                                        <p:attrNameLst>
                                          <p:attrName>r</p:attrName>
                                        </p:attrNameLst>
                                      </p:cBhvr>
                                    </p:animRot>
                                  </p:childTnLst>
                                </p:cTn>
                              </p:par>
                              <p:par>
                                <p:cTn id="107" presetID="34" presetClass="emph" presetSubtype="0" fill="hold" nodeType="withEffect">
                                  <p:stCondLst>
                                    <p:cond delay="0"/>
                                  </p:stCondLst>
                                  <p:iterate type="lt">
                                    <p:tmPct val="10000"/>
                                  </p:iterate>
                                  <p:childTnLst>
                                    <p:animMotion origin="layout" path="M 0.0 0.0 L 0.0 -0.07213" pathEditMode="relative" ptsTypes="">
                                      <p:cBhvr>
                                        <p:cTn id="108" dur="250" accel="50000" decel="50000" autoRev="1" fill="hold">
                                          <p:stCondLst>
                                            <p:cond delay="0"/>
                                          </p:stCondLst>
                                        </p:cTn>
                                        <p:tgtEl>
                                          <p:spTgt spid="3">
                                            <p:txEl>
                                              <p:pRg st="5" end="5"/>
                                            </p:txEl>
                                          </p:spTgt>
                                        </p:tgtEl>
                                        <p:attrNameLst>
                                          <p:attrName>ppt_x</p:attrName>
                                          <p:attrName>ppt_y</p:attrName>
                                        </p:attrNameLst>
                                      </p:cBhvr>
                                    </p:animMotion>
                                    <p:animRot by="1500000">
                                      <p:cBhvr>
                                        <p:cTn id="109" dur="125" fill="hold">
                                          <p:stCondLst>
                                            <p:cond delay="0"/>
                                          </p:stCondLst>
                                        </p:cTn>
                                        <p:tgtEl>
                                          <p:spTgt spid="3">
                                            <p:txEl>
                                              <p:pRg st="5" end="5"/>
                                            </p:txEl>
                                          </p:spTgt>
                                        </p:tgtEl>
                                        <p:attrNameLst>
                                          <p:attrName>r</p:attrName>
                                        </p:attrNameLst>
                                      </p:cBhvr>
                                    </p:animRot>
                                    <p:animRot by="-1500000">
                                      <p:cBhvr>
                                        <p:cTn id="110" dur="125" fill="hold">
                                          <p:stCondLst>
                                            <p:cond delay="125"/>
                                          </p:stCondLst>
                                        </p:cTn>
                                        <p:tgtEl>
                                          <p:spTgt spid="3">
                                            <p:txEl>
                                              <p:pRg st="5" end="5"/>
                                            </p:txEl>
                                          </p:spTgt>
                                        </p:tgtEl>
                                        <p:attrNameLst>
                                          <p:attrName>r</p:attrName>
                                        </p:attrNameLst>
                                      </p:cBhvr>
                                    </p:animRot>
                                    <p:animRot by="-1500000">
                                      <p:cBhvr>
                                        <p:cTn id="111" dur="125" fill="hold">
                                          <p:stCondLst>
                                            <p:cond delay="250"/>
                                          </p:stCondLst>
                                        </p:cTn>
                                        <p:tgtEl>
                                          <p:spTgt spid="3">
                                            <p:txEl>
                                              <p:pRg st="5" end="5"/>
                                            </p:txEl>
                                          </p:spTgt>
                                        </p:tgtEl>
                                        <p:attrNameLst>
                                          <p:attrName>r</p:attrName>
                                        </p:attrNameLst>
                                      </p:cBhvr>
                                    </p:animRot>
                                    <p:animRot by="1500000">
                                      <p:cBhvr>
                                        <p:cTn id="112" dur="125" fill="hold">
                                          <p:stCondLst>
                                            <p:cond delay="375"/>
                                          </p:stCondLst>
                                        </p:cTn>
                                        <p:tgtEl>
                                          <p:spTgt spid="3">
                                            <p:txEl>
                                              <p:pRg st="5" end="5"/>
                                            </p:txEl>
                                          </p:spTgt>
                                        </p:tgtEl>
                                        <p:attrNameLst>
                                          <p:attrName>r</p:attrName>
                                        </p:attrNameLst>
                                      </p:cBhvr>
                                    </p:animRot>
                                  </p:childTnLst>
                                </p:cTn>
                              </p:par>
                              <p:par>
                                <p:cTn id="113" presetID="34" presetClass="emph" presetSubtype="0" fill="hold" nodeType="withEffect">
                                  <p:stCondLst>
                                    <p:cond delay="0"/>
                                  </p:stCondLst>
                                  <p:iterate type="lt">
                                    <p:tmPct val="10000"/>
                                  </p:iterate>
                                  <p:childTnLst>
                                    <p:animMotion origin="layout" path="M 0.0 0.0 L 0.0 -0.07213" pathEditMode="relative" ptsTypes="">
                                      <p:cBhvr>
                                        <p:cTn id="114" dur="250" accel="50000" decel="50000" autoRev="1" fill="hold">
                                          <p:stCondLst>
                                            <p:cond delay="0"/>
                                          </p:stCondLst>
                                        </p:cTn>
                                        <p:tgtEl>
                                          <p:spTgt spid="3">
                                            <p:txEl>
                                              <p:pRg st="6" end="6"/>
                                            </p:txEl>
                                          </p:spTgt>
                                        </p:tgtEl>
                                        <p:attrNameLst>
                                          <p:attrName>ppt_x</p:attrName>
                                          <p:attrName>ppt_y</p:attrName>
                                        </p:attrNameLst>
                                      </p:cBhvr>
                                    </p:animMotion>
                                    <p:animRot by="1500000">
                                      <p:cBhvr>
                                        <p:cTn id="115" dur="125" fill="hold">
                                          <p:stCondLst>
                                            <p:cond delay="0"/>
                                          </p:stCondLst>
                                        </p:cTn>
                                        <p:tgtEl>
                                          <p:spTgt spid="3">
                                            <p:txEl>
                                              <p:pRg st="6" end="6"/>
                                            </p:txEl>
                                          </p:spTgt>
                                        </p:tgtEl>
                                        <p:attrNameLst>
                                          <p:attrName>r</p:attrName>
                                        </p:attrNameLst>
                                      </p:cBhvr>
                                    </p:animRot>
                                    <p:animRot by="-1500000">
                                      <p:cBhvr>
                                        <p:cTn id="116" dur="125" fill="hold">
                                          <p:stCondLst>
                                            <p:cond delay="125"/>
                                          </p:stCondLst>
                                        </p:cTn>
                                        <p:tgtEl>
                                          <p:spTgt spid="3">
                                            <p:txEl>
                                              <p:pRg st="6" end="6"/>
                                            </p:txEl>
                                          </p:spTgt>
                                        </p:tgtEl>
                                        <p:attrNameLst>
                                          <p:attrName>r</p:attrName>
                                        </p:attrNameLst>
                                      </p:cBhvr>
                                    </p:animRot>
                                    <p:animRot by="-1500000">
                                      <p:cBhvr>
                                        <p:cTn id="117" dur="125" fill="hold">
                                          <p:stCondLst>
                                            <p:cond delay="250"/>
                                          </p:stCondLst>
                                        </p:cTn>
                                        <p:tgtEl>
                                          <p:spTgt spid="3">
                                            <p:txEl>
                                              <p:pRg st="6" end="6"/>
                                            </p:txEl>
                                          </p:spTgt>
                                        </p:tgtEl>
                                        <p:attrNameLst>
                                          <p:attrName>r</p:attrName>
                                        </p:attrNameLst>
                                      </p:cBhvr>
                                    </p:animRot>
                                    <p:animRot by="1500000">
                                      <p:cBhvr>
                                        <p:cTn id="118" dur="125" fill="hold">
                                          <p:stCondLst>
                                            <p:cond delay="375"/>
                                          </p:stCondLst>
                                        </p:cTn>
                                        <p:tgtEl>
                                          <p:spTgt spid="3">
                                            <p:txEl>
                                              <p:pRg st="6" end="6"/>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AU"/>
          </a:p>
        </p:txBody>
      </p:sp>
      <p:sp>
        <p:nvSpPr>
          <p:cNvPr id="3" name="Content Placeholder 2"/>
          <p:cNvSpPr>
            <a:spLocks noGrp="1"/>
          </p:cNvSpPr>
          <p:nvPr>
            <p:ph idx="1"/>
          </p:nvPr>
        </p:nvSpPr>
        <p:spPr/>
        <p:txBody>
          <a:bodyPr/>
          <a:lstStyle/>
          <a:p>
            <a:endParaRPr lang="en-AU" dirty="0"/>
          </a:p>
        </p:txBody>
      </p:sp>
      <p:pic>
        <p:nvPicPr>
          <p:cNvPr id="7170" name="Picture 2" descr="http://gundaleashstud.com/images/ollie%201_0.jpg"/>
          <p:cNvPicPr>
            <a:picLocks noChangeAspect="1" noChangeArrowheads="1"/>
          </p:cNvPicPr>
          <p:nvPr/>
        </p:nvPicPr>
        <p:blipFill>
          <a:blip r:embed="rId2" cstate="print"/>
          <a:srcRect/>
          <a:stretch>
            <a:fillRect/>
          </a:stretch>
        </p:blipFill>
        <p:spPr bwMode="auto">
          <a:xfrm>
            <a:off x="0" y="0"/>
            <a:ext cx="9144000" cy="6892848"/>
          </a:xfrm>
          <a:prstGeom prst="rect">
            <a:avLst/>
          </a:prstGeom>
          <a:noFill/>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solidFill>
                  <a:srgbClr val="FF99CC"/>
                </a:solidFill>
              </a:rPr>
              <a:t>Esroh City Lights</a:t>
            </a:r>
            <a:endParaRPr lang="en-AU" dirty="0">
              <a:solidFill>
                <a:srgbClr val="FF99CC"/>
              </a:solidFill>
            </a:endParaRPr>
          </a:p>
        </p:txBody>
      </p:sp>
      <p:sp>
        <p:nvSpPr>
          <p:cNvPr id="3" name="Content Placeholder 2"/>
          <p:cNvSpPr>
            <a:spLocks noGrp="1"/>
          </p:cNvSpPr>
          <p:nvPr>
            <p:ph idx="1"/>
          </p:nvPr>
        </p:nvSpPr>
        <p:spPr/>
        <p:txBody>
          <a:bodyPr/>
          <a:lstStyle/>
          <a:p>
            <a:r>
              <a:rPr lang="en-AU" dirty="0" smtClean="0">
                <a:solidFill>
                  <a:srgbClr val="660066"/>
                </a:solidFill>
              </a:rPr>
              <a:t>Name: Poppi</a:t>
            </a:r>
          </a:p>
          <a:p>
            <a:r>
              <a:rPr lang="en-AU" dirty="0" smtClean="0">
                <a:solidFill>
                  <a:srgbClr val="660066"/>
                </a:solidFill>
              </a:rPr>
              <a:t>Age: 1</a:t>
            </a:r>
          </a:p>
          <a:p>
            <a:r>
              <a:rPr lang="en-AU" dirty="0" smtClean="0">
                <a:solidFill>
                  <a:srgbClr val="660066"/>
                </a:solidFill>
              </a:rPr>
              <a:t>Colour: chestnut</a:t>
            </a:r>
          </a:p>
          <a:p>
            <a:r>
              <a:rPr lang="en-AU" dirty="0" smtClean="0">
                <a:solidFill>
                  <a:srgbClr val="660066"/>
                </a:solidFill>
              </a:rPr>
              <a:t>Height: 13.1</a:t>
            </a:r>
          </a:p>
          <a:p>
            <a:r>
              <a:rPr lang="en-AU" dirty="0" smtClean="0">
                <a:solidFill>
                  <a:srgbClr val="660066"/>
                </a:solidFill>
              </a:rPr>
              <a:t>Sire: White rose Michel Angelo</a:t>
            </a:r>
          </a:p>
          <a:p>
            <a:r>
              <a:rPr lang="en-AU" dirty="0" smtClean="0">
                <a:solidFill>
                  <a:srgbClr val="660066"/>
                </a:solidFill>
              </a:rPr>
              <a:t>Dam: Osterley Dianna</a:t>
            </a:r>
          </a:p>
          <a:p>
            <a:r>
              <a:rPr lang="en-AU" dirty="0" smtClean="0">
                <a:solidFill>
                  <a:srgbClr val="660066"/>
                </a:solidFill>
              </a:rPr>
              <a:t>Gender: Filly</a:t>
            </a:r>
            <a:endParaRPr lang="en-AU" dirty="0">
              <a:solidFill>
                <a:srgbClr val="660066"/>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770" decel="100000"/>
                                        <p:tgtEl>
                                          <p:spTgt spid="3">
                                            <p:txEl>
                                              <p:pRg st="0" end="0"/>
                                            </p:txEl>
                                          </p:spTgt>
                                        </p:tgtEl>
                                      </p:cBhvr>
                                    </p:animEffect>
                                    <p:animScale>
                                      <p:cBhvr>
                                        <p:cTn id="8" dur="770" decel="100000"/>
                                        <p:tgtEl>
                                          <p:spTgt spid="3">
                                            <p:txEl>
                                              <p:pRg st="0" end="0"/>
                                            </p:txEl>
                                          </p:spTgt>
                                        </p:tgtEl>
                                      </p:cBhvr>
                                      <p:from x="10000" y="10000"/>
                                      <p:to x="200000" y="450000"/>
                                    </p:animScale>
                                    <p:animScale>
                                      <p:cBhvr>
                                        <p:cTn id="9" dur="1230" accel="100000" fill="hold">
                                          <p:stCondLst>
                                            <p:cond delay="770"/>
                                          </p:stCondLst>
                                        </p:cTn>
                                        <p:tgtEl>
                                          <p:spTgt spid="3">
                                            <p:txEl>
                                              <p:pRg st="0" end="0"/>
                                            </p:txEl>
                                          </p:spTgt>
                                        </p:tgtEl>
                                      </p:cBhvr>
                                      <p:from x="200000" y="450000"/>
                                      <p:to x="100000" y="100000"/>
                                    </p:animScale>
                                    <p:set>
                                      <p:cBhvr>
                                        <p:cTn id="10" dur="770" fill="hold"/>
                                        <p:tgtEl>
                                          <p:spTgt spid="3">
                                            <p:txEl>
                                              <p:pRg st="0" end="0"/>
                                            </p:txEl>
                                          </p:spTgt>
                                        </p:tgtEl>
                                        <p:attrNameLst>
                                          <p:attrName>ppt_x</p:attrName>
                                        </p:attrNameLst>
                                      </p:cBhvr>
                                      <p:to>
                                        <p:strVal val="(0.5)"/>
                                      </p:to>
                                    </p:set>
                                    <p:anim from="(0.5)" to="(#ppt_x)" calcmode="lin" valueType="num">
                                      <p:cBhvr>
                                        <p:cTn id="11" dur="1230" accel="100000" fill="hold">
                                          <p:stCondLst>
                                            <p:cond delay="770"/>
                                          </p:stCondLst>
                                        </p:cTn>
                                        <p:tgtEl>
                                          <p:spTgt spid="3">
                                            <p:txEl>
                                              <p:pRg st="0" end="0"/>
                                            </p:txEl>
                                          </p:spTgt>
                                        </p:tgtEl>
                                        <p:attrNameLst>
                                          <p:attrName>ppt_x</p:attrName>
                                        </p:attrNameLst>
                                      </p:cBhvr>
                                    </p:anim>
                                    <p:set>
                                      <p:cBhvr>
                                        <p:cTn id="12" dur="770" fill="hold"/>
                                        <p:tgtEl>
                                          <p:spTgt spid="3">
                                            <p:txEl>
                                              <p:pRg st="0" end="0"/>
                                            </p:txEl>
                                          </p:spTgt>
                                        </p:tgtEl>
                                        <p:attrNameLst>
                                          <p:attrName>ppt_y</p:attrName>
                                        </p:attrNameLst>
                                      </p:cBhvr>
                                      <p:to>
                                        <p:strVal val="(#ppt_y+0.4)"/>
                                      </p:to>
                                    </p:set>
                                    <p:anim from="(#ppt_y+0.4)" to="(#ppt_y)" calcmode="lin" valueType="num">
                                      <p:cBhvr>
                                        <p:cTn id="13" dur="1230" accel="100000" fill="hold">
                                          <p:stCondLst>
                                            <p:cond delay="770"/>
                                          </p:stCondLst>
                                        </p:cTn>
                                        <p:tgtEl>
                                          <p:spTgt spid="3">
                                            <p:txEl>
                                              <p:pRg st="0" end="0"/>
                                            </p:txEl>
                                          </p:spTgt>
                                        </p:tgtEl>
                                        <p:attrNameLst>
                                          <p:attrName>ppt_y</p:attrName>
                                        </p:attrNameLst>
                                      </p:cBhvr>
                                    </p:anim>
                                  </p:childTnLst>
                                </p:cTn>
                              </p:par>
                            </p:childTnLst>
                          </p:cTn>
                        </p:par>
                      </p:childTnLst>
                    </p:cTn>
                  </p:par>
                  <p:par>
                    <p:cTn id="14" fill="hold">
                      <p:stCondLst>
                        <p:cond delay="indefinite"/>
                      </p:stCondLst>
                      <p:childTnLst>
                        <p:par>
                          <p:cTn id="15" fill="hold">
                            <p:stCondLst>
                              <p:cond delay="0"/>
                            </p:stCondLst>
                            <p:childTnLst>
                              <p:par>
                                <p:cTn id="16" presetID="51" presetClass="entr" presetSubtype="0" fill="hold" grpId="0" nodeType="clickEffect">
                                  <p:stCondLst>
                                    <p:cond delay="0"/>
                                  </p:stCondLst>
                                  <p:childTnLst>
                                    <p:set>
                                      <p:cBhvr>
                                        <p:cTn id="17" dur="1" fill="hold">
                                          <p:stCondLst>
                                            <p:cond delay="0"/>
                                          </p:stCondLst>
                                        </p:cTn>
                                        <p:tgtEl>
                                          <p:spTgt spid="3">
                                            <p:txEl>
                                              <p:pRg st="1" end="1"/>
                                            </p:txEl>
                                          </p:spTgt>
                                        </p:tgtEl>
                                        <p:attrNameLst>
                                          <p:attrName>style.visibility</p:attrName>
                                        </p:attrNameLst>
                                      </p:cBhvr>
                                      <p:to>
                                        <p:strVal val="visible"/>
                                      </p:to>
                                    </p:set>
                                    <p:animEffect transition="in" filter="fade">
                                      <p:cBhvr>
                                        <p:cTn id="18" dur="770" decel="100000"/>
                                        <p:tgtEl>
                                          <p:spTgt spid="3">
                                            <p:txEl>
                                              <p:pRg st="1" end="1"/>
                                            </p:txEl>
                                          </p:spTgt>
                                        </p:tgtEl>
                                      </p:cBhvr>
                                    </p:animEffect>
                                    <p:animScale>
                                      <p:cBhvr>
                                        <p:cTn id="19" dur="770" decel="100000"/>
                                        <p:tgtEl>
                                          <p:spTgt spid="3">
                                            <p:txEl>
                                              <p:pRg st="1" end="1"/>
                                            </p:txEl>
                                          </p:spTgt>
                                        </p:tgtEl>
                                      </p:cBhvr>
                                      <p:from x="10000" y="10000"/>
                                      <p:to x="200000" y="450000"/>
                                    </p:animScale>
                                    <p:animScale>
                                      <p:cBhvr>
                                        <p:cTn id="20" dur="1230" accel="100000" fill="hold">
                                          <p:stCondLst>
                                            <p:cond delay="770"/>
                                          </p:stCondLst>
                                        </p:cTn>
                                        <p:tgtEl>
                                          <p:spTgt spid="3">
                                            <p:txEl>
                                              <p:pRg st="1" end="1"/>
                                            </p:txEl>
                                          </p:spTgt>
                                        </p:tgtEl>
                                      </p:cBhvr>
                                      <p:from x="200000" y="450000"/>
                                      <p:to x="100000" y="100000"/>
                                    </p:animScale>
                                    <p:set>
                                      <p:cBhvr>
                                        <p:cTn id="21" dur="770" fill="hold"/>
                                        <p:tgtEl>
                                          <p:spTgt spid="3">
                                            <p:txEl>
                                              <p:pRg st="1" end="1"/>
                                            </p:txEl>
                                          </p:spTgt>
                                        </p:tgtEl>
                                        <p:attrNameLst>
                                          <p:attrName>ppt_x</p:attrName>
                                        </p:attrNameLst>
                                      </p:cBhvr>
                                      <p:to>
                                        <p:strVal val="(0.5)"/>
                                      </p:to>
                                    </p:set>
                                    <p:anim from="(0.5)" to="(#ppt_x)" calcmode="lin" valueType="num">
                                      <p:cBhvr>
                                        <p:cTn id="22" dur="1230" accel="100000" fill="hold">
                                          <p:stCondLst>
                                            <p:cond delay="770"/>
                                          </p:stCondLst>
                                        </p:cTn>
                                        <p:tgtEl>
                                          <p:spTgt spid="3">
                                            <p:txEl>
                                              <p:pRg st="1" end="1"/>
                                            </p:txEl>
                                          </p:spTgt>
                                        </p:tgtEl>
                                        <p:attrNameLst>
                                          <p:attrName>ppt_x</p:attrName>
                                        </p:attrNameLst>
                                      </p:cBhvr>
                                    </p:anim>
                                    <p:set>
                                      <p:cBhvr>
                                        <p:cTn id="23" dur="770" fill="hold"/>
                                        <p:tgtEl>
                                          <p:spTgt spid="3">
                                            <p:txEl>
                                              <p:pRg st="1" end="1"/>
                                            </p:txEl>
                                          </p:spTgt>
                                        </p:tgtEl>
                                        <p:attrNameLst>
                                          <p:attrName>ppt_y</p:attrName>
                                        </p:attrNameLst>
                                      </p:cBhvr>
                                      <p:to>
                                        <p:strVal val="(#ppt_y+0.4)"/>
                                      </p:to>
                                    </p:set>
                                    <p:anim from="(#ppt_y+0.4)" to="(#ppt_y)" calcmode="lin" valueType="num">
                                      <p:cBhvr>
                                        <p:cTn id="24" dur="1230" accel="100000" fill="hold">
                                          <p:stCondLst>
                                            <p:cond delay="770"/>
                                          </p:stCondLst>
                                        </p:cTn>
                                        <p:tgtEl>
                                          <p:spTgt spid="3">
                                            <p:txEl>
                                              <p:pRg st="1" end="1"/>
                                            </p:txEl>
                                          </p:spTgt>
                                        </p:tgtEl>
                                        <p:attrNameLst>
                                          <p:attrName>ppt_y</p:attrName>
                                        </p:attrNameLst>
                                      </p:cBhvr>
                                    </p:anim>
                                  </p:childTnLst>
                                </p:cTn>
                              </p:par>
                            </p:childTnLst>
                          </p:cTn>
                        </p:par>
                      </p:childTnLst>
                    </p:cTn>
                  </p:par>
                  <p:par>
                    <p:cTn id="25" fill="hold">
                      <p:stCondLst>
                        <p:cond delay="indefinite"/>
                      </p:stCondLst>
                      <p:childTnLst>
                        <p:par>
                          <p:cTn id="26" fill="hold">
                            <p:stCondLst>
                              <p:cond delay="0"/>
                            </p:stCondLst>
                            <p:childTnLst>
                              <p:par>
                                <p:cTn id="27" presetID="51" presetClass="entr" presetSubtype="0" fill="hold" grpId="0" nodeType="clickEffect">
                                  <p:stCondLst>
                                    <p:cond delay="0"/>
                                  </p:stCondLst>
                                  <p:childTnLst>
                                    <p:set>
                                      <p:cBhvr>
                                        <p:cTn id="28" dur="1" fill="hold">
                                          <p:stCondLst>
                                            <p:cond delay="0"/>
                                          </p:stCondLst>
                                        </p:cTn>
                                        <p:tgtEl>
                                          <p:spTgt spid="3">
                                            <p:txEl>
                                              <p:pRg st="2" end="2"/>
                                            </p:txEl>
                                          </p:spTgt>
                                        </p:tgtEl>
                                        <p:attrNameLst>
                                          <p:attrName>style.visibility</p:attrName>
                                        </p:attrNameLst>
                                      </p:cBhvr>
                                      <p:to>
                                        <p:strVal val="visible"/>
                                      </p:to>
                                    </p:set>
                                    <p:animEffect transition="in" filter="fade">
                                      <p:cBhvr>
                                        <p:cTn id="29" dur="770" decel="100000"/>
                                        <p:tgtEl>
                                          <p:spTgt spid="3">
                                            <p:txEl>
                                              <p:pRg st="2" end="2"/>
                                            </p:txEl>
                                          </p:spTgt>
                                        </p:tgtEl>
                                      </p:cBhvr>
                                    </p:animEffect>
                                    <p:animScale>
                                      <p:cBhvr>
                                        <p:cTn id="30" dur="770" decel="100000"/>
                                        <p:tgtEl>
                                          <p:spTgt spid="3">
                                            <p:txEl>
                                              <p:pRg st="2" end="2"/>
                                            </p:txEl>
                                          </p:spTgt>
                                        </p:tgtEl>
                                      </p:cBhvr>
                                      <p:from x="10000" y="10000"/>
                                      <p:to x="200000" y="450000"/>
                                    </p:animScale>
                                    <p:animScale>
                                      <p:cBhvr>
                                        <p:cTn id="31" dur="1230" accel="100000" fill="hold">
                                          <p:stCondLst>
                                            <p:cond delay="770"/>
                                          </p:stCondLst>
                                        </p:cTn>
                                        <p:tgtEl>
                                          <p:spTgt spid="3">
                                            <p:txEl>
                                              <p:pRg st="2" end="2"/>
                                            </p:txEl>
                                          </p:spTgt>
                                        </p:tgtEl>
                                      </p:cBhvr>
                                      <p:from x="200000" y="450000"/>
                                      <p:to x="100000" y="100000"/>
                                    </p:animScale>
                                    <p:set>
                                      <p:cBhvr>
                                        <p:cTn id="32" dur="770" fill="hold"/>
                                        <p:tgtEl>
                                          <p:spTgt spid="3">
                                            <p:txEl>
                                              <p:pRg st="2" end="2"/>
                                            </p:txEl>
                                          </p:spTgt>
                                        </p:tgtEl>
                                        <p:attrNameLst>
                                          <p:attrName>ppt_x</p:attrName>
                                        </p:attrNameLst>
                                      </p:cBhvr>
                                      <p:to>
                                        <p:strVal val="(0.5)"/>
                                      </p:to>
                                    </p:set>
                                    <p:anim from="(0.5)" to="(#ppt_x)" calcmode="lin" valueType="num">
                                      <p:cBhvr>
                                        <p:cTn id="33" dur="1230" accel="100000" fill="hold">
                                          <p:stCondLst>
                                            <p:cond delay="770"/>
                                          </p:stCondLst>
                                        </p:cTn>
                                        <p:tgtEl>
                                          <p:spTgt spid="3">
                                            <p:txEl>
                                              <p:pRg st="2" end="2"/>
                                            </p:txEl>
                                          </p:spTgt>
                                        </p:tgtEl>
                                        <p:attrNameLst>
                                          <p:attrName>ppt_x</p:attrName>
                                        </p:attrNameLst>
                                      </p:cBhvr>
                                    </p:anim>
                                    <p:set>
                                      <p:cBhvr>
                                        <p:cTn id="34" dur="770" fill="hold"/>
                                        <p:tgtEl>
                                          <p:spTgt spid="3">
                                            <p:txEl>
                                              <p:pRg st="2" end="2"/>
                                            </p:txEl>
                                          </p:spTgt>
                                        </p:tgtEl>
                                        <p:attrNameLst>
                                          <p:attrName>ppt_y</p:attrName>
                                        </p:attrNameLst>
                                      </p:cBhvr>
                                      <p:to>
                                        <p:strVal val="(#ppt_y+0.4)"/>
                                      </p:to>
                                    </p:set>
                                    <p:anim from="(#ppt_y+0.4)" to="(#ppt_y)" calcmode="lin" valueType="num">
                                      <p:cBhvr>
                                        <p:cTn id="35" dur="1230" accel="100000" fill="hold">
                                          <p:stCondLst>
                                            <p:cond delay="770"/>
                                          </p:stCondLst>
                                        </p:cTn>
                                        <p:tgtEl>
                                          <p:spTgt spid="3">
                                            <p:txEl>
                                              <p:pRg st="2" end="2"/>
                                            </p:txEl>
                                          </p:spTgt>
                                        </p:tgtEl>
                                        <p:attrNameLst>
                                          <p:attrName>ppt_y</p:attrName>
                                        </p:attrNameLst>
                                      </p:cBhvr>
                                    </p:anim>
                                  </p:childTnLst>
                                </p:cTn>
                              </p:par>
                            </p:childTnLst>
                          </p:cTn>
                        </p:par>
                      </p:childTnLst>
                    </p:cTn>
                  </p:par>
                  <p:par>
                    <p:cTn id="36" fill="hold">
                      <p:stCondLst>
                        <p:cond delay="indefinite"/>
                      </p:stCondLst>
                      <p:childTnLst>
                        <p:par>
                          <p:cTn id="37" fill="hold">
                            <p:stCondLst>
                              <p:cond delay="0"/>
                            </p:stCondLst>
                            <p:childTnLst>
                              <p:par>
                                <p:cTn id="38" presetID="51" presetClass="entr" presetSubtype="0" fill="hold" grpId="0" nodeType="clickEffect">
                                  <p:stCondLst>
                                    <p:cond delay="0"/>
                                  </p:stCondLst>
                                  <p:childTnLst>
                                    <p:set>
                                      <p:cBhvr>
                                        <p:cTn id="39" dur="1" fill="hold">
                                          <p:stCondLst>
                                            <p:cond delay="0"/>
                                          </p:stCondLst>
                                        </p:cTn>
                                        <p:tgtEl>
                                          <p:spTgt spid="3">
                                            <p:txEl>
                                              <p:pRg st="3" end="3"/>
                                            </p:txEl>
                                          </p:spTgt>
                                        </p:tgtEl>
                                        <p:attrNameLst>
                                          <p:attrName>style.visibility</p:attrName>
                                        </p:attrNameLst>
                                      </p:cBhvr>
                                      <p:to>
                                        <p:strVal val="visible"/>
                                      </p:to>
                                    </p:set>
                                    <p:animEffect transition="in" filter="fade">
                                      <p:cBhvr>
                                        <p:cTn id="40" dur="770" decel="100000"/>
                                        <p:tgtEl>
                                          <p:spTgt spid="3">
                                            <p:txEl>
                                              <p:pRg st="3" end="3"/>
                                            </p:txEl>
                                          </p:spTgt>
                                        </p:tgtEl>
                                      </p:cBhvr>
                                    </p:animEffect>
                                    <p:animScale>
                                      <p:cBhvr>
                                        <p:cTn id="41" dur="770" decel="100000"/>
                                        <p:tgtEl>
                                          <p:spTgt spid="3">
                                            <p:txEl>
                                              <p:pRg st="3" end="3"/>
                                            </p:txEl>
                                          </p:spTgt>
                                        </p:tgtEl>
                                      </p:cBhvr>
                                      <p:from x="10000" y="10000"/>
                                      <p:to x="200000" y="450000"/>
                                    </p:animScale>
                                    <p:animScale>
                                      <p:cBhvr>
                                        <p:cTn id="42" dur="1230" accel="100000" fill="hold">
                                          <p:stCondLst>
                                            <p:cond delay="770"/>
                                          </p:stCondLst>
                                        </p:cTn>
                                        <p:tgtEl>
                                          <p:spTgt spid="3">
                                            <p:txEl>
                                              <p:pRg st="3" end="3"/>
                                            </p:txEl>
                                          </p:spTgt>
                                        </p:tgtEl>
                                      </p:cBhvr>
                                      <p:from x="200000" y="450000"/>
                                      <p:to x="100000" y="100000"/>
                                    </p:animScale>
                                    <p:set>
                                      <p:cBhvr>
                                        <p:cTn id="43" dur="770" fill="hold"/>
                                        <p:tgtEl>
                                          <p:spTgt spid="3">
                                            <p:txEl>
                                              <p:pRg st="3" end="3"/>
                                            </p:txEl>
                                          </p:spTgt>
                                        </p:tgtEl>
                                        <p:attrNameLst>
                                          <p:attrName>ppt_x</p:attrName>
                                        </p:attrNameLst>
                                      </p:cBhvr>
                                      <p:to>
                                        <p:strVal val="(0.5)"/>
                                      </p:to>
                                    </p:set>
                                    <p:anim from="(0.5)" to="(#ppt_x)" calcmode="lin" valueType="num">
                                      <p:cBhvr>
                                        <p:cTn id="44" dur="1230" accel="100000" fill="hold">
                                          <p:stCondLst>
                                            <p:cond delay="770"/>
                                          </p:stCondLst>
                                        </p:cTn>
                                        <p:tgtEl>
                                          <p:spTgt spid="3">
                                            <p:txEl>
                                              <p:pRg st="3" end="3"/>
                                            </p:txEl>
                                          </p:spTgt>
                                        </p:tgtEl>
                                        <p:attrNameLst>
                                          <p:attrName>ppt_x</p:attrName>
                                        </p:attrNameLst>
                                      </p:cBhvr>
                                    </p:anim>
                                    <p:set>
                                      <p:cBhvr>
                                        <p:cTn id="45" dur="770" fill="hold"/>
                                        <p:tgtEl>
                                          <p:spTgt spid="3">
                                            <p:txEl>
                                              <p:pRg st="3" end="3"/>
                                            </p:txEl>
                                          </p:spTgt>
                                        </p:tgtEl>
                                        <p:attrNameLst>
                                          <p:attrName>ppt_y</p:attrName>
                                        </p:attrNameLst>
                                      </p:cBhvr>
                                      <p:to>
                                        <p:strVal val="(#ppt_y+0.4)"/>
                                      </p:to>
                                    </p:set>
                                    <p:anim from="(#ppt_y+0.4)" to="(#ppt_y)" calcmode="lin" valueType="num">
                                      <p:cBhvr>
                                        <p:cTn id="46" dur="1230" accel="100000" fill="hold">
                                          <p:stCondLst>
                                            <p:cond delay="770"/>
                                          </p:stCondLst>
                                        </p:cTn>
                                        <p:tgtEl>
                                          <p:spTgt spid="3">
                                            <p:txEl>
                                              <p:pRg st="3" end="3"/>
                                            </p:txEl>
                                          </p:spTgt>
                                        </p:tgtEl>
                                        <p:attrNameLst>
                                          <p:attrName>ppt_y</p:attrName>
                                        </p:attrNameLst>
                                      </p:cBhvr>
                                    </p:anim>
                                  </p:childTnLst>
                                </p:cTn>
                              </p:par>
                            </p:childTnLst>
                          </p:cTn>
                        </p:par>
                      </p:childTnLst>
                    </p:cTn>
                  </p:par>
                  <p:par>
                    <p:cTn id="47" fill="hold">
                      <p:stCondLst>
                        <p:cond delay="indefinite"/>
                      </p:stCondLst>
                      <p:childTnLst>
                        <p:par>
                          <p:cTn id="48" fill="hold">
                            <p:stCondLst>
                              <p:cond delay="0"/>
                            </p:stCondLst>
                            <p:childTnLst>
                              <p:par>
                                <p:cTn id="49" presetID="51" presetClass="entr" presetSubtype="0" fill="hold" grpId="0" nodeType="clickEffect">
                                  <p:stCondLst>
                                    <p:cond delay="0"/>
                                  </p:stCondLst>
                                  <p:childTnLst>
                                    <p:set>
                                      <p:cBhvr>
                                        <p:cTn id="50" dur="1" fill="hold">
                                          <p:stCondLst>
                                            <p:cond delay="0"/>
                                          </p:stCondLst>
                                        </p:cTn>
                                        <p:tgtEl>
                                          <p:spTgt spid="3">
                                            <p:txEl>
                                              <p:pRg st="4" end="4"/>
                                            </p:txEl>
                                          </p:spTgt>
                                        </p:tgtEl>
                                        <p:attrNameLst>
                                          <p:attrName>style.visibility</p:attrName>
                                        </p:attrNameLst>
                                      </p:cBhvr>
                                      <p:to>
                                        <p:strVal val="visible"/>
                                      </p:to>
                                    </p:set>
                                    <p:animEffect transition="in" filter="fade">
                                      <p:cBhvr>
                                        <p:cTn id="51" dur="770" decel="100000"/>
                                        <p:tgtEl>
                                          <p:spTgt spid="3">
                                            <p:txEl>
                                              <p:pRg st="4" end="4"/>
                                            </p:txEl>
                                          </p:spTgt>
                                        </p:tgtEl>
                                      </p:cBhvr>
                                    </p:animEffect>
                                    <p:animScale>
                                      <p:cBhvr>
                                        <p:cTn id="52" dur="770" decel="100000"/>
                                        <p:tgtEl>
                                          <p:spTgt spid="3">
                                            <p:txEl>
                                              <p:pRg st="4" end="4"/>
                                            </p:txEl>
                                          </p:spTgt>
                                        </p:tgtEl>
                                      </p:cBhvr>
                                      <p:from x="10000" y="10000"/>
                                      <p:to x="200000" y="450000"/>
                                    </p:animScale>
                                    <p:animScale>
                                      <p:cBhvr>
                                        <p:cTn id="53" dur="1230" accel="100000" fill="hold">
                                          <p:stCondLst>
                                            <p:cond delay="770"/>
                                          </p:stCondLst>
                                        </p:cTn>
                                        <p:tgtEl>
                                          <p:spTgt spid="3">
                                            <p:txEl>
                                              <p:pRg st="4" end="4"/>
                                            </p:txEl>
                                          </p:spTgt>
                                        </p:tgtEl>
                                      </p:cBhvr>
                                      <p:from x="200000" y="450000"/>
                                      <p:to x="100000" y="100000"/>
                                    </p:animScale>
                                    <p:set>
                                      <p:cBhvr>
                                        <p:cTn id="54" dur="770" fill="hold"/>
                                        <p:tgtEl>
                                          <p:spTgt spid="3">
                                            <p:txEl>
                                              <p:pRg st="4" end="4"/>
                                            </p:txEl>
                                          </p:spTgt>
                                        </p:tgtEl>
                                        <p:attrNameLst>
                                          <p:attrName>ppt_x</p:attrName>
                                        </p:attrNameLst>
                                      </p:cBhvr>
                                      <p:to>
                                        <p:strVal val="(0.5)"/>
                                      </p:to>
                                    </p:set>
                                    <p:anim from="(0.5)" to="(#ppt_x)" calcmode="lin" valueType="num">
                                      <p:cBhvr>
                                        <p:cTn id="55" dur="1230" accel="100000" fill="hold">
                                          <p:stCondLst>
                                            <p:cond delay="770"/>
                                          </p:stCondLst>
                                        </p:cTn>
                                        <p:tgtEl>
                                          <p:spTgt spid="3">
                                            <p:txEl>
                                              <p:pRg st="4" end="4"/>
                                            </p:txEl>
                                          </p:spTgt>
                                        </p:tgtEl>
                                        <p:attrNameLst>
                                          <p:attrName>ppt_x</p:attrName>
                                        </p:attrNameLst>
                                      </p:cBhvr>
                                    </p:anim>
                                    <p:set>
                                      <p:cBhvr>
                                        <p:cTn id="56" dur="770" fill="hold"/>
                                        <p:tgtEl>
                                          <p:spTgt spid="3">
                                            <p:txEl>
                                              <p:pRg st="4" end="4"/>
                                            </p:txEl>
                                          </p:spTgt>
                                        </p:tgtEl>
                                        <p:attrNameLst>
                                          <p:attrName>ppt_y</p:attrName>
                                        </p:attrNameLst>
                                      </p:cBhvr>
                                      <p:to>
                                        <p:strVal val="(#ppt_y+0.4)"/>
                                      </p:to>
                                    </p:set>
                                    <p:anim from="(#ppt_y+0.4)" to="(#ppt_y)" calcmode="lin" valueType="num">
                                      <p:cBhvr>
                                        <p:cTn id="57" dur="1230" accel="100000" fill="hold">
                                          <p:stCondLst>
                                            <p:cond delay="770"/>
                                          </p:stCondLst>
                                        </p:cTn>
                                        <p:tgtEl>
                                          <p:spTgt spid="3">
                                            <p:txEl>
                                              <p:pRg st="4" end="4"/>
                                            </p:txEl>
                                          </p:spTgt>
                                        </p:tgtEl>
                                        <p:attrNameLst>
                                          <p:attrName>ppt_y</p:attrName>
                                        </p:attrNameLst>
                                      </p:cBhvr>
                                    </p:anim>
                                  </p:childTnLst>
                                </p:cTn>
                              </p:par>
                            </p:childTnLst>
                          </p:cTn>
                        </p:par>
                      </p:childTnLst>
                    </p:cTn>
                  </p:par>
                  <p:par>
                    <p:cTn id="58" fill="hold">
                      <p:stCondLst>
                        <p:cond delay="indefinite"/>
                      </p:stCondLst>
                      <p:childTnLst>
                        <p:par>
                          <p:cTn id="59" fill="hold">
                            <p:stCondLst>
                              <p:cond delay="0"/>
                            </p:stCondLst>
                            <p:childTnLst>
                              <p:par>
                                <p:cTn id="60" presetID="51" presetClass="entr" presetSubtype="0" fill="hold" grpId="0" nodeType="clickEffect">
                                  <p:stCondLst>
                                    <p:cond delay="0"/>
                                  </p:stCondLst>
                                  <p:childTnLst>
                                    <p:set>
                                      <p:cBhvr>
                                        <p:cTn id="61" dur="1" fill="hold">
                                          <p:stCondLst>
                                            <p:cond delay="0"/>
                                          </p:stCondLst>
                                        </p:cTn>
                                        <p:tgtEl>
                                          <p:spTgt spid="3">
                                            <p:txEl>
                                              <p:pRg st="5" end="5"/>
                                            </p:txEl>
                                          </p:spTgt>
                                        </p:tgtEl>
                                        <p:attrNameLst>
                                          <p:attrName>style.visibility</p:attrName>
                                        </p:attrNameLst>
                                      </p:cBhvr>
                                      <p:to>
                                        <p:strVal val="visible"/>
                                      </p:to>
                                    </p:set>
                                    <p:animEffect transition="in" filter="fade">
                                      <p:cBhvr>
                                        <p:cTn id="62" dur="770" decel="100000"/>
                                        <p:tgtEl>
                                          <p:spTgt spid="3">
                                            <p:txEl>
                                              <p:pRg st="5" end="5"/>
                                            </p:txEl>
                                          </p:spTgt>
                                        </p:tgtEl>
                                      </p:cBhvr>
                                    </p:animEffect>
                                    <p:animScale>
                                      <p:cBhvr>
                                        <p:cTn id="63" dur="770" decel="100000"/>
                                        <p:tgtEl>
                                          <p:spTgt spid="3">
                                            <p:txEl>
                                              <p:pRg st="5" end="5"/>
                                            </p:txEl>
                                          </p:spTgt>
                                        </p:tgtEl>
                                      </p:cBhvr>
                                      <p:from x="10000" y="10000"/>
                                      <p:to x="200000" y="450000"/>
                                    </p:animScale>
                                    <p:animScale>
                                      <p:cBhvr>
                                        <p:cTn id="64" dur="1230" accel="100000" fill="hold">
                                          <p:stCondLst>
                                            <p:cond delay="770"/>
                                          </p:stCondLst>
                                        </p:cTn>
                                        <p:tgtEl>
                                          <p:spTgt spid="3">
                                            <p:txEl>
                                              <p:pRg st="5" end="5"/>
                                            </p:txEl>
                                          </p:spTgt>
                                        </p:tgtEl>
                                      </p:cBhvr>
                                      <p:from x="200000" y="450000"/>
                                      <p:to x="100000" y="100000"/>
                                    </p:animScale>
                                    <p:set>
                                      <p:cBhvr>
                                        <p:cTn id="65" dur="770" fill="hold"/>
                                        <p:tgtEl>
                                          <p:spTgt spid="3">
                                            <p:txEl>
                                              <p:pRg st="5" end="5"/>
                                            </p:txEl>
                                          </p:spTgt>
                                        </p:tgtEl>
                                        <p:attrNameLst>
                                          <p:attrName>ppt_x</p:attrName>
                                        </p:attrNameLst>
                                      </p:cBhvr>
                                      <p:to>
                                        <p:strVal val="(0.5)"/>
                                      </p:to>
                                    </p:set>
                                    <p:anim from="(0.5)" to="(#ppt_x)" calcmode="lin" valueType="num">
                                      <p:cBhvr>
                                        <p:cTn id="66" dur="1230" accel="100000" fill="hold">
                                          <p:stCondLst>
                                            <p:cond delay="770"/>
                                          </p:stCondLst>
                                        </p:cTn>
                                        <p:tgtEl>
                                          <p:spTgt spid="3">
                                            <p:txEl>
                                              <p:pRg st="5" end="5"/>
                                            </p:txEl>
                                          </p:spTgt>
                                        </p:tgtEl>
                                        <p:attrNameLst>
                                          <p:attrName>ppt_x</p:attrName>
                                        </p:attrNameLst>
                                      </p:cBhvr>
                                    </p:anim>
                                    <p:set>
                                      <p:cBhvr>
                                        <p:cTn id="67" dur="770" fill="hold"/>
                                        <p:tgtEl>
                                          <p:spTgt spid="3">
                                            <p:txEl>
                                              <p:pRg st="5" end="5"/>
                                            </p:txEl>
                                          </p:spTgt>
                                        </p:tgtEl>
                                        <p:attrNameLst>
                                          <p:attrName>ppt_y</p:attrName>
                                        </p:attrNameLst>
                                      </p:cBhvr>
                                      <p:to>
                                        <p:strVal val="(#ppt_y+0.4)"/>
                                      </p:to>
                                    </p:set>
                                    <p:anim from="(#ppt_y+0.4)" to="(#ppt_y)" calcmode="lin" valueType="num">
                                      <p:cBhvr>
                                        <p:cTn id="68" dur="1230" accel="100000" fill="hold">
                                          <p:stCondLst>
                                            <p:cond delay="770"/>
                                          </p:stCondLst>
                                        </p:cTn>
                                        <p:tgtEl>
                                          <p:spTgt spid="3">
                                            <p:txEl>
                                              <p:pRg st="5" end="5"/>
                                            </p:txEl>
                                          </p:spTgt>
                                        </p:tgtEl>
                                        <p:attrNameLst>
                                          <p:attrName>ppt_y</p:attrName>
                                        </p:attrNameLst>
                                      </p:cBhvr>
                                    </p:anim>
                                  </p:childTnLst>
                                </p:cTn>
                              </p:par>
                            </p:childTnLst>
                          </p:cTn>
                        </p:par>
                      </p:childTnLst>
                    </p:cTn>
                  </p:par>
                  <p:par>
                    <p:cTn id="69" fill="hold">
                      <p:stCondLst>
                        <p:cond delay="indefinite"/>
                      </p:stCondLst>
                      <p:childTnLst>
                        <p:par>
                          <p:cTn id="70" fill="hold">
                            <p:stCondLst>
                              <p:cond delay="0"/>
                            </p:stCondLst>
                            <p:childTnLst>
                              <p:par>
                                <p:cTn id="71" presetID="51" presetClass="entr" presetSubtype="0" fill="hold" grpId="0" nodeType="clickEffect">
                                  <p:stCondLst>
                                    <p:cond delay="0"/>
                                  </p:stCondLst>
                                  <p:childTnLst>
                                    <p:set>
                                      <p:cBhvr>
                                        <p:cTn id="72" dur="1" fill="hold">
                                          <p:stCondLst>
                                            <p:cond delay="0"/>
                                          </p:stCondLst>
                                        </p:cTn>
                                        <p:tgtEl>
                                          <p:spTgt spid="3">
                                            <p:txEl>
                                              <p:pRg st="6" end="6"/>
                                            </p:txEl>
                                          </p:spTgt>
                                        </p:tgtEl>
                                        <p:attrNameLst>
                                          <p:attrName>style.visibility</p:attrName>
                                        </p:attrNameLst>
                                      </p:cBhvr>
                                      <p:to>
                                        <p:strVal val="visible"/>
                                      </p:to>
                                    </p:set>
                                    <p:animEffect transition="in" filter="fade">
                                      <p:cBhvr>
                                        <p:cTn id="73" dur="770" decel="100000"/>
                                        <p:tgtEl>
                                          <p:spTgt spid="3">
                                            <p:txEl>
                                              <p:pRg st="6" end="6"/>
                                            </p:txEl>
                                          </p:spTgt>
                                        </p:tgtEl>
                                      </p:cBhvr>
                                    </p:animEffect>
                                    <p:animScale>
                                      <p:cBhvr>
                                        <p:cTn id="74" dur="770" decel="100000"/>
                                        <p:tgtEl>
                                          <p:spTgt spid="3">
                                            <p:txEl>
                                              <p:pRg st="6" end="6"/>
                                            </p:txEl>
                                          </p:spTgt>
                                        </p:tgtEl>
                                      </p:cBhvr>
                                      <p:from x="10000" y="10000"/>
                                      <p:to x="200000" y="450000"/>
                                    </p:animScale>
                                    <p:animScale>
                                      <p:cBhvr>
                                        <p:cTn id="75" dur="1230" accel="100000" fill="hold">
                                          <p:stCondLst>
                                            <p:cond delay="770"/>
                                          </p:stCondLst>
                                        </p:cTn>
                                        <p:tgtEl>
                                          <p:spTgt spid="3">
                                            <p:txEl>
                                              <p:pRg st="6" end="6"/>
                                            </p:txEl>
                                          </p:spTgt>
                                        </p:tgtEl>
                                      </p:cBhvr>
                                      <p:from x="200000" y="450000"/>
                                      <p:to x="100000" y="100000"/>
                                    </p:animScale>
                                    <p:set>
                                      <p:cBhvr>
                                        <p:cTn id="76" dur="770" fill="hold"/>
                                        <p:tgtEl>
                                          <p:spTgt spid="3">
                                            <p:txEl>
                                              <p:pRg st="6" end="6"/>
                                            </p:txEl>
                                          </p:spTgt>
                                        </p:tgtEl>
                                        <p:attrNameLst>
                                          <p:attrName>ppt_x</p:attrName>
                                        </p:attrNameLst>
                                      </p:cBhvr>
                                      <p:to>
                                        <p:strVal val="(0.5)"/>
                                      </p:to>
                                    </p:set>
                                    <p:anim from="(0.5)" to="(#ppt_x)" calcmode="lin" valueType="num">
                                      <p:cBhvr>
                                        <p:cTn id="77" dur="1230" accel="100000" fill="hold">
                                          <p:stCondLst>
                                            <p:cond delay="770"/>
                                          </p:stCondLst>
                                        </p:cTn>
                                        <p:tgtEl>
                                          <p:spTgt spid="3">
                                            <p:txEl>
                                              <p:pRg st="6" end="6"/>
                                            </p:txEl>
                                          </p:spTgt>
                                        </p:tgtEl>
                                        <p:attrNameLst>
                                          <p:attrName>ppt_x</p:attrName>
                                        </p:attrNameLst>
                                      </p:cBhvr>
                                    </p:anim>
                                    <p:set>
                                      <p:cBhvr>
                                        <p:cTn id="78" dur="770" fill="hold"/>
                                        <p:tgtEl>
                                          <p:spTgt spid="3">
                                            <p:txEl>
                                              <p:pRg st="6" end="6"/>
                                            </p:txEl>
                                          </p:spTgt>
                                        </p:tgtEl>
                                        <p:attrNameLst>
                                          <p:attrName>ppt_y</p:attrName>
                                        </p:attrNameLst>
                                      </p:cBhvr>
                                      <p:to>
                                        <p:strVal val="(#ppt_y+0.4)"/>
                                      </p:to>
                                    </p:set>
                                    <p:anim from="(#ppt_y+0.4)" to="(#ppt_y)" calcmode="lin" valueType="num">
                                      <p:cBhvr>
                                        <p:cTn id="79" dur="1230" accel="100000" fill="hold">
                                          <p:stCondLst>
                                            <p:cond delay="770"/>
                                          </p:stCondLst>
                                        </p:cTn>
                                        <p:tgtEl>
                                          <p:spTgt spid="3">
                                            <p:txEl>
                                              <p:pRg st="6" end="6"/>
                                            </p:txEl>
                                          </p:spTgt>
                                        </p:tgtEl>
                                        <p:attrNameLst>
                                          <p:attrName>ppt_y</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AU" dirty="0"/>
          </a:p>
        </p:txBody>
      </p:sp>
      <p:sp>
        <p:nvSpPr>
          <p:cNvPr id="3" name="Content Placeholder 2"/>
          <p:cNvSpPr>
            <a:spLocks noGrp="1"/>
          </p:cNvSpPr>
          <p:nvPr>
            <p:ph idx="1"/>
          </p:nvPr>
        </p:nvSpPr>
        <p:spPr/>
        <p:txBody>
          <a:bodyPr/>
          <a:lstStyle/>
          <a:p>
            <a:endParaRPr lang="en-AU" dirty="0"/>
          </a:p>
        </p:txBody>
      </p:sp>
      <p:sp>
        <p:nvSpPr>
          <p:cNvPr id="8194" name="AutoShape 2" descr="http://www.showponyclassifieds.com.au/Large%20Show%20Hacks%20-%20For%20Sale/ben-010.jpg"/>
          <p:cNvSpPr>
            <a:spLocks noChangeAspect="1" noChangeArrowheads="1"/>
          </p:cNvSpPr>
          <p:nvPr/>
        </p:nvSpPr>
        <p:spPr bwMode="auto">
          <a:xfrm>
            <a:off x="63500" y="-136525"/>
            <a:ext cx="304800" cy="304800"/>
          </a:xfrm>
          <a:prstGeom prst="rect">
            <a:avLst/>
          </a:prstGeom>
          <a:noFill/>
        </p:spPr>
        <p:txBody>
          <a:bodyPr vert="horz" wrap="square" lIns="91440" tIns="45720" rIns="91440" bIns="45720" numCol="1" anchor="t" anchorCtr="0" compatLnSpc="1">
            <a:prstTxWarp prst="textNoShape">
              <a:avLst/>
            </a:prstTxWarp>
          </a:bodyPr>
          <a:lstStyle/>
          <a:p>
            <a:endParaRPr lang="en-AU"/>
          </a:p>
        </p:txBody>
      </p:sp>
      <p:sp>
        <p:nvSpPr>
          <p:cNvPr id="8196" name="AutoShape 4" descr="http://www.showponyclassifieds.com.au/Large%20Show%20Hacks%20-%20For%20Sale/ben-010.jpg"/>
          <p:cNvSpPr>
            <a:spLocks noChangeAspect="1" noChangeArrowheads="1"/>
          </p:cNvSpPr>
          <p:nvPr/>
        </p:nvSpPr>
        <p:spPr bwMode="auto">
          <a:xfrm>
            <a:off x="63500" y="-136525"/>
            <a:ext cx="304800" cy="304800"/>
          </a:xfrm>
          <a:prstGeom prst="rect">
            <a:avLst/>
          </a:prstGeom>
          <a:noFill/>
        </p:spPr>
        <p:txBody>
          <a:bodyPr vert="horz" wrap="square" lIns="91440" tIns="45720" rIns="91440" bIns="45720" numCol="1" anchor="t" anchorCtr="0" compatLnSpc="1">
            <a:prstTxWarp prst="textNoShape">
              <a:avLst/>
            </a:prstTxWarp>
          </a:bodyPr>
          <a:lstStyle/>
          <a:p>
            <a:endParaRPr lang="en-AU"/>
          </a:p>
        </p:txBody>
      </p:sp>
      <p:pic>
        <p:nvPicPr>
          <p:cNvPr id="4" name="Picture 2" descr="http://www.soudley.com/images/szeus1.jpg"/>
          <p:cNvPicPr>
            <a:picLocks noChangeAspect="1" noChangeArrowheads="1"/>
          </p:cNvPicPr>
          <p:nvPr/>
        </p:nvPicPr>
        <p:blipFill>
          <a:blip r:embed="rId2" cstate="print"/>
          <a:srcRect/>
          <a:stretch>
            <a:fillRect/>
          </a:stretch>
        </p:blipFill>
        <p:spPr bwMode="auto">
          <a:xfrm>
            <a:off x="0" y="0"/>
            <a:ext cx="9144000" cy="6862634"/>
          </a:xfrm>
          <a:prstGeom prst="rect">
            <a:avLst/>
          </a:prstGeom>
          <a:noFill/>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solidFill>
                  <a:srgbClr val="003399"/>
                </a:solidFill>
              </a:rPr>
              <a:t>Esroh Infinity </a:t>
            </a:r>
            <a:endParaRPr lang="en-AU" dirty="0">
              <a:solidFill>
                <a:srgbClr val="003399"/>
              </a:solidFill>
            </a:endParaRPr>
          </a:p>
        </p:txBody>
      </p:sp>
      <p:sp>
        <p:nvSpPr>
          <p:cNvPr id="3" name="Content Placeholder 2"/>
          <p:cNvSpPr>
            <a:spLocks noGrp="1"/>
          </p:cNvSpPr>
          <p:nvPr>
            <p:ph idx="1"/>
          </p:nvPr>
        </p:nvSpPr>
        <p:spPr/>
        <p:txBody>
          <a:bodyPr/>
          <a:lstStyle/>
          <a:p>
            <a:r>
              <a:rPr lang="en-AU" dirty="0" smtClean="0">
                <a:solidFill>
                  <a:srgbClr val="800000"/>
                </a:solidFill>
              </a:rPr>
              <a:t>Name: Mani</a:t>
            </a:r>
          </a:p>
          <a:p>
            <a:r>
              <a:rPr lang="en-AU" dirty="0" smtClean="0">
                <a:solidFill>
                  <a:srgbClr val="800000"/>
                </a:solidFill>
              </a:rPr>
              <a:t>Age: 8</a:t>
            </a:r>
          </a:p>
          <a:p>
            <a:r>
              <a:rPr lang="en-AU" dirty="0" smtClean="0">
                <a:solidFill>
                  <a:srgbClr val="800000"/>
                </a:solidFill>
              </a:rPr>
              <a:t>Colour: chestnut</a:t>
            </a:r>
          </a:p>
          <a:p>
            <a:r>
              <a:rPr lang="en-AU" dirty="0" smtClean="0">
                <a:solidFill>
                  <a:srgbClr val="800000"/>
                </a:solidFill>
              </a:rPr>
              <a:t>Height: 18h </a:t>
            </a:r>
          </a:p>
          <a:p>
            <a:r>
              <a:rPr lang="en-AU" dirty="0" smtClean="0">
                <a:solidFill>
                  <a:srgbClr val="800000"/>
                </a:solidFill>
              </a:rPr>
              <a:t>Gender: Gelding</a:t>
            </a:r>
            <a:endParaRPr lang="en-AU" dirty="0">
              <a:solidFill>
                <a:srgbClr val="80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5"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anim calcmode="lin" valueType="num">
                                      <p:cBhvr>
                                        <p:cTn id="8" dur="2000" fill="hold"/>
                                        <p:tgtEl>
                                          <p:spTgt spid="3">
                                            <p:txEl>
                                              <p:pRg st="0" end="0"/>
                                            </p:txEl>
                                          </p:spTgt>
                                        </p:tgtEl>
                                        <p:attrNameLst>
                                          <p:attrName>style.rotation</p:attrName>
                                        </p:attrNameLst>
                                      </p:cBhvr>
                                      <p:tavLst>
                                        <p:tav tm="0">
                                          <p:val>
                                            <p:fltVal val="720"/>
                                          </p:val>
                                        </p:tav>
                                        <p:tav tm="100000">
                                          <p:val>
                                            <p:fltVal val="0"/>
                                          </p:val>
                                        </p:tav>
                                      </p:tavLst>
                                    </p:anim>
                                    <p:anim calcmode="lin" valueType="num">
                                      <p:cBhvr>
                                        <p:cTn id="9" dur="2000" fill="hold"/>
                                        <p:tgtEl>
                                          <p:spTgt spid="3">
                                            <p:txEl>
                                              <p:pRg st="0" end="0"/>
                                            </p:txEl>
                                          </p:spTgt>
                                        </p:tgtEl>
                                        <p:attrNameLst>
                                          <p:attrName>ppt_h</p:attrName>
                                        </p:attrNameLst>
                                      </p:cBhvr>
                                      <p:tavLst>
                                        <p:tav tm="0">
                                          <p:val>
                                            <p:fltVal val="0"/>
                                          </p:val>
                                        </p:tav>
                                        <p:tav tm="100000">
                                          <p:val>
                                            <p:strVal val="#ppt_h"/>
                                          </p:val>
                                        </p:tav>
                                      </p:tavLst>
                                    </p:anim>
                                    <p:anim calcmode="lin" valueType="num">
                                      <p:cBhvr>
                                        <p:cTn id="10" dur="2000" fill="hold"/>
                                        <p:tgtEl>
                                          <p:spTgt spid="3">
                                            <p:txEl>
                                              <p:pRg st="0" end="0"/>
                                            </p:txEl>
                                          </p:spTgt>
                                        </p:tgtEl>
                                        <p:attrNameLst>
                                          <p:attrName>ppt_w</p:attrName>
                                        </p:attrNameLst>
                                      </p:cBhvr>
                                      <p:tavLst>
                                        <p:tav tm="0">
                                          <p:val>
                                            <p:fltVal val="0"/>
                                          </p:val>
                                        </p:tav>
                                        <p:tav tm="100000">
                                          <p:val>
                                            <p:strVal val="#ppt_w"/>
                                          </p:val>
                                        </p:tav>
                                      </p:tavLst>
                                    </p:anim>
                                  </p:childTnLst>
                                </p:cTn>
                              </p:par>
                              <p:par>
                                <p:cTn id="11" presetID="35" presetClass="entr" presetSubtype="0" fill="hold"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2000"/>
                                        <p:tgtEl>
                                          <p:spTgt spid="3">
                                            <p:txEl>
                                              <p:pRg st="1" end="1"/>
                                            </p:txEl>
                                          </p:spTgt>
                                        </p:tgtEl>
                                      </p:cBhvr>
                                    </p:animEffect>
                                    <p:anim calcmode="lin" valueType="num">
                                      <p:cBhvr>
                                        <p:cTn id="14" dur="2000" fill="hold"/>
                                        <p:tgtEl>
                                          <p:spTgt spid="3">
                                            <p:txEl>
                                              <p:pRg st="1" end="1"/>
                                            </p:txEl>
                                          </p:spTgt>
                                        </p:tgtEl>
                                        <p:attrNameLst>
                                          <p:attrName>style.rotation</p:attrName>
                                        </p:attrNameLst>
                                      </p:cBhvr>
                                      <p:tavLst>
                                        <p:tav tm="0">
                                          <p:val>
                                            <p:fltVal val="720"/>
                                          </p:val>
                                        </p:tav>
                                        <p:tav tm="100000">
                                          <p:val>
                                            <p:fltVal val="0"/>
                                          </p:val>
                                        </p:tav>
                                      </p:tavLst>
                                    </p:anim>
                                    <p:anim calcmode="lin" valueType="num">
                                      <p:cBhvr>
                                        <p:cTn id="15" dur="2000" fill="hold"/>
                                        <p:tgtEl>
                                          <p:spTgt spid="3">
                                            <p:txEl>
                                              <p:pRg st="1" end="1"/>
                                            </p:txEl>
                                          </p:spTgt>
                                        </p:tgtEl>
                                        <p:attrNameLst>
                                          <p:attrName>ppt_h</p:attrName>
                                        </p:attrNameLst>
                                      </p:cBhvr>
                                      <p:tavLst>
                                        <p:tav tm="0">
                                          <p:val>
                                            <p:fltVal val="0"/>
                                          </p:val>
                                        </p:tav>
                                        <p:tav tm="100000">
                                          <p:val>
                                            <p:strVal val="#ppt_h"/>
                                          </p:val>
                                        </p:tav>
                                      </p:tavLst>
                                    </p:anim>
                                    <p:anim calcmode="lin" valueType="num">
                                      <p:cBhvr>
                                        <p:cTn id="16" dur="2000" fill="hold"/>
                                        <p:tgtEl>
                                          <p:spTgt spid="3">
                                            <p:txEl>
                                              <p:pRg st="1" end="1"/>
                                            </p:txEl>
                                          </p:spTgt>
                                        </p:tgtEl>
                                        <p:attrNameLst>
                                          <p:attrName>ppt_w</p:attrName>
                                        </p:attrNameLst>
                                      </p:cBhvr>
                                      <p:tavLst>
                                        <p:tav tm="0">
                                          <p:val>
                                            <p:fltVal val="0"/>
                                          </p:val>
                                        </p:tav>
                                        <p:tav tm="100000">
                                          <p:val>
                                            <p:strVal val="#ppt_w"/>
                                          </p:val>
                                        </p:tav>
                                      </p:tavLst>
                                    </p:anim>
                                  </p:childTnLst>
                                </p:cTn>
                              </p:par>
                              <p:par>
                                <p:cTn id="17" presetID="35" presetClass="entr" presetSubtype="0" fill="hold" nodeType="with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Effect transition="in" filter="fade">
                                      <p:cBhvr>
                                        <p:cTn id="19" dur="2000"/>
                                        <p:tgtEl>
                                          <p:spTgt spid="3">
                                            <p:txEl>
                                              <p:pRg st="2" end="2"/>
                                            </p:txEl>
                                          </p:spTgt>
                                        </p:tgtEl>
                                      </p:cBhvr>
                                    </p:animEffect>
                                    <p:anim calcmode="lin" valueType="num">
                                      <p:cBhvr>
                                        <p:cTn id="20" dur="2000" fill="hold"/>
                                        <p:tgtEl>
                                          <p:spTgt spid="3">
                                            <p:txEl>
                                              <p:pRg st="2" end="2"/>
                                            </p:txEl>
                                          </p:spTgt>
                                        </p:tgtEl>
                                        <p:attrNameLst>
                                          <p:attrName>style.rotation</p:attrName>
                                        </p:attrNameLst>
                                      </p:cBhvr>
                                      <p:tavLst>
                                        <p:tav tm="0">
                                          <p:val>
                                            <p:fltVal val="720"/>
                                          </p:val>
                                        </p:tav>
                                        <p:tav tm="100000">
                                          <p:val>
                                            <p:fltVal val="0"/>
                                          </p:val>
                                        </p:tav>
                                      </p:tavLst>
                                    </p:anim>
                                    <p:anim calcmode="lin" valueType="num">
                                      <p:cBhvr>
                                        <p:cTn id="21" dur="2000" fill="hold"/>
                                        <p:tgtEl>
                                          <p:spTgt spid="3">
                                            <p:txEl>
                                              <p:pRg st="2" end="2"/>
                                            </p:txEl>
                                          </p:spTgt>
                                        </p:tgtEl>
                                        <p:attrNameLst>
                                          <p:attrName>ppt_h</p:attrName>
                                        </p:attrNameLst>
                                      </p:cBhvr>
                                      <p:tavLst>
                                        <p:tav tm="0">
                                          <p:val>
                                            <p:fltVal val="0"/>
                                          </p:val>
                                        </p:tav>
                                        <p:tav tm="100000">
                                          <p:val>
                                            <p:strVal val="#ppt_h"/>
                                          </p:val>
                                        </p:tav>
                                      </p:tavLst>
                                    </p:anim>
                                    <p:anim calcmode="lin" valueType="num">
                                      <p:cBhvr>
                                        <p:cTn id="22" dur="2000" fill="hold"/>
                                        <p:tgtEl>
                                          <p:spTgt spid="3">
                                            <p:txEl>
                                              <p:pRg st="2" end="2"/>
                                            </p:txEl>
                                          </p:spTgt>
                                        </p:tgtEl>
                                        <p:attrNameLst>
                                          <p:attrName>ppt_w</p:attrName>
                                        </p:attrNameLst>
                                      </p:cBhvr>
                                      <p:tavLst>
                                        <p:tav tm="0">
                                          <p:val>
                                            <p:fltVal val="0"/>
                                          </p:val>
                                        </p:tav>
                                        <p:tav tm="100000">
                                          <p:val>
                                            <p:strVal val="#ppt_w"/>
                                          </p:val>
                                        </p:tav>
                                      </p:tavLst>
                                    </p:anim>
                                  </p:childTnLst>
                                </p:cTn>
                              </p:par>
                              <p:par>
                                <p:cTn id="23" presetID="35" presetClass="entr" presetSubtype="0" fill="hold" nodeType="with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Effect transition="in" filter="fade">
                                      <p:cBhvr>
                                        <p:cTn id="25" dur="2000"/>
                                        <p:tgtEl>
                                          <p:spTgt spid="3">
                                            <p:txEl>
                                              <p:pRg st="3" end="3"/>
                                            </p:txEl>
                                          </p:spTgt>
                                        </p:tgtEl>
                                      </p:cBhvr>
                                    </p:animEffect>
                                    <p:anim calcmode="lin" valueType="num">
                                      <p:cBhvr>
                                        <p:cTn id="26" dur="2000" fill="hold"/>
                                        <p:tgtEl>
                                          <p:spTgt spid="3">
                                            <p:txEl>
                                              <p:pRg st="3" end="3"/>
                                            </p:txEl>
                                          </p:spTgt>
                                        </p:tgtEl>
                                        <p:attrNameLst>
                                          <p:attrName>style.rotation</p:attrName>
                                        </p:attrNameLst>
                                      </p:cBhvr>
                                      <p:tavLst>
                                        <p:tav tm="0">
                                          <p:val>
                                            <p:fltVal val="720"/>
                                          </p:val>
                                        </p:tav>
                                        <p:tav tm="100000">
                                          <p:val>
                                            <p:fltVal val="0"/>
                                          </p:val>
                                        </p:tav>
                                      </p:tavLst>
                                    </p:anim>
                                    <p:anim calcmode="lin" valueType="num">
                                      <p:cBhvr>
                                        <p:cTn id="27" dur="2000" fill="hold"/>
                                        <p:tgtEl>
                                          <p:spTgt spid="3">
                                            <p:txEl>
                                              <p:pRg st="3" end="3"/>
                                            </p:txEl>
                                          </p:spTgt>
                                        </p:tgtEl>
                                        <p:attrNameLst>
                                          <p:attrName>ppt_h</p:attrName>
                                        </p:attrNameLst>
                                      </p:cBhvr>
                                      <p:tavLst>
                                        <p:tav tm="0">
                                          <p:val>
                                            <p:fltVal val="0"/>
                                          </p:val>
                                        </p:tav>
                                        <p:tav tm="100000">
                                          <p:val>
                                            <p:strVal val="#ppt_h"/>
                                          </p:val>
                                        </p:tav>
                                      </p:tavLst>
                                    </p:anim>
                                    <p:anim calcmode="lin" valueType="num">
                                      <p:cBhvr>
                                        <p:cTn id="28" dur="2000" fill="hold"/>
                                        <p:tgtEl>
                                          <p:spTgt spid="3">
                                            <p:txEl>
                                              <p:pRg st="3" end="3"/>
                                            </p:txEl>
                                          </p:spTgt>
                                        </p:tgtEl>
                                        <p:attrNameLst>
                                          <p:attrName>ppt_w</p:attrName>
                                        </p:attrNameLst>
                                      </p:cBhvr>
                                      <p:tavLst>
                                        <p:tav tm="0">
                                          <p:val>
                                            <p:fltVal val="0"/>
                                          </p:val>
                                        </p:tav>
                                        <p:tav tm="100000">
                                          <p:val>
                                            <p:strVal val="#ppt_w"/>
                                          </p:val>
                                        </p:tav>
                                      </p:tavLst>
                                    </p:anim>
                                  </p:childTnLst>
                                </p:cTn>
                              </p:par>
                              <p:par>
                                <p:cTn id="29" presetID="35" presetClass="entr" presetSubtype="0" fill="hold" nodeType="with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Effect transition="in" filter="fade">
                                      <p:cBhvr>
                                        <p:cTn id="31" dur="2000"/>
                                        <p:tgtEl>
                                          <p:spTgt spid="3">
                                            <p:txEl>
                                              <p:pRg st="4" end="4"/>
                                            </p:txEl>
                                          </p:spTgt>
                                        </p:tgtEl>
                                      </p:cBhvr>
                                    </p:animEffect>
                                    <p:anim calcmode="lin" valueType="num">
                                      <p:cBhvr>
                                        <p:cTn id="32" dur="2000" fill="hold"/>
                                        <p:tgtEl>
                                          <p:spTgt spid="3">
                                            <p:txEl>
                                              <p:pRg st="4" end="4"/>
                                            </p:txEl>
                                          </p:spTgt>
                                        </p:tgtEl>
                                        <p:attrNameLst>
                                          <p:attrName>style.rotation</p:attrName>
                                        </p:attrNameLst>
                                      </p:cBhvr>
                                      <p:tavLst>
                                        <p:tav tm="0">
                                          <p:val>
                                            <p:fltVal val="720"/>
                                          </p:val>
                                        </p:tav>
                                        <p:tav tm="100000">
                                          <p:val>
                                            <p:fltVal val="0"/>
                                          </p:val>
                                        </p:tav>
                                      </p:tavLst>
                                    </p:anim>
                                    <p:anim calcmode="lin" valueType="num">
                                      <p:cBhvr>
                                        <p:cTn id="33" dur="2000" fill="hold"/>
                                        <p:tgtEl>
                                          <p:spTgt spid="3">
                                            <p:txEl>
                                              <p:pRg st="4" end="4"/>
                                            </p:txEl>
                                          </p:spTgt>
                                        </p:tgtEl>
                                        <p:attrNameLst>
                                          <p:attrName>ppt_h</p:attrName>
                                        </p:attrNameLst>
                                      </p:cBhvr>
                                      <p:tavLst>
                                        <p:tav tm="0">
                                          <p:val>
                                            <p:fltVal val="0"/>
                                          </p:val>
                                        </p:tav>
                                        <p:tav tm="100000">
                                          <p:val>
                                            <p:strVal val="#ppt_h"/>
                                          </p:val>
                                        </p:tav>
                                      </p:tavLst>
                                    </p:anim>
                                    <p:anim calcmode="lin" valueType="num">
                                      <p:cBhvr>
                                        <p:cTn id="34" dur="2000" fill="hold"/>
                                        <p:tgtEl>
                                          <p:spTgt spid="3">
                                            <p:txEl>
                                              <p:pRg st="4" end="4"/>
                                            </p:txEl>
                                          </p:spTgt>
                                        </p:tgtEl>
                                        <p:attrNameLst>
                                          <p:attrName>ppt_w</p:attrName>
                                        </p:attrNameLst>
                                      </p:cBhvr>
                                      <p:tavLst>
                                        <p:tav tm="0">
                                          <p:val>
                                            <p:fltVal val="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AU"/>
          </a:p>
        </p:txBody>
      </p:sp>
      <p:sp>
        <p:nvSpPr>
          <p:cNvPr id="3" name="Content Placeholder 2"/>
          <p:cNvSpPr>
            <a:spLocks noGrp="1"/>
          </p:cNvSpPr>
          <p:nvPr>
            <p:ph idx="1"/>
          </p:nvPr>
        </p:nvSpPr>
        <p:spPr/>
        <p:txBody>
          <a:bodyPr/>
          <a:lstStyle/>
          <a:p>
            <a:endParaRPr lang="en-AU"/>
          </a:p>
        </p:txBody>
      </p:sp>
      <p:pic>
        <p:nvPicPr>
          <p:cNvPr id="6146" name="Picture 2" descr="http://www.tjfarmsporthorses.com/images/ronnieJune07Left1.jpg"/>
          <p:cNvPicPr>
            <a:picLocks noChangeAspect="1" noChangeArrowheads="1"/>
          </p:cNvPicPr>
          <p:nvPr/>
        </p:nvPicPr>
        <p:blipFill>
          <a:blip r:embed="rId2" cstate="print"/>
          <a:srcRect/>
          <a:stretch>
            <a:fillRect/>
          </a:stretch>
        </p:blipFill>
        <p:spPr bwMode="auto">
          <a:xfrm>
            <a:off x="0" y="-531440"/>
            <a:ext cx="9468544" cy="7848872"/>
          </a:xfrm>
          <a:prstGeom prst="rect">
            <a:avLst/>
          </a:prstGeom>
          <a:noFill/>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3528" y="332656"/>
            <a:ext cx="8229600" cy="1143000"/>
          </a:xfrm>
        </p:spPr>
        <p:txBody>
          <a:bodyPr/>
          <a:lstStyle/>
          <a:p>
            <a:r>
              <a:rPr lang="en-AU" dirty="0" smtClean="0">
                <a:solidFill>
                  <a:srgbClr val="92D050"/>
                </a:solidFill>
              </a:rPr>
              <a:t>Osterley Dianna</a:t>
            </a:r>
            <a:endParaRPr lang="en-AU" dirty="0">
              <a:solidFill>
                <a:srgbClr val="92D050"/>
              </a:solidFill>
            </a:endParaRPr>
          </a:p>
        </p:txBody>
      </p:sp>
      <p:sp>
        <p:nvSpPr>
          <p:cNvPr id="3" name="Content Placeholder 2"/>
          <p:cNvSpPr>
            <a:spLocks noGrp="1"/>
          </p:cNvSpPr>
          <p:nvPr>
            <p:ph idx="1"/>
          </p:nvPr>
        </p:nvSpPr>
        <p:spPr/>
        <p:txBody>
          <a:bodyPr/>
          <a:lstStyle/>
          <a:p>
            <a:r>
              <a:rPr lang="en-AU" dirty="0" smtClean="0">
                <a:solidFill>
                  <a:srgbClr val="FF3399"/>
                </a:solidFill>
              </a:rPr>
              <a:t>Name: Dianna</a:t>
            </a:r>
          </a:p>
          <a:p>
            <a:r>
              <a:rPr lang="en-AU" dirty="0" smtClean="0">
                <a:solidFill>
                  <a:srgbClr val="FF3399"/>
                </a:solidFill>
              </a:rPr>
              <a:t>Age: 12</a:t>
            </a:r>
          </a:p>
          <a:p>
            <a:r>
              <a:rPr lang="en-AU" dirty="0" smtClean="0">
                <a:solidFill>
                  <a:srgbClr val="FF3399"/>
                </a:solidFill>
              </a:rPr>
              <a:t>Colour: bay</a:t>
            </a:r>
          </a:p>
          <a:p>
            <a:r>
              <a:rPr lang="en-AU" dirty="0" smtClean="0">
                <a:solidFill>
                  <a:srgbClr val="FF3399"/>
                </a:solidFill>
              </a:rPr>
              <a:t>Height: 13.2 h</a:t>
            </a:r>
          </a:p>
          <a:p>
            <a:r>
              <a:rPr lang="en-AU" dirty="0" smtClean="0">
                <a:solidFill>
                  <a:srgbClr val="FF3399"/>
                </a:solidFill>
              </a:rPr>
              <a:t>Gender: filly</a:t>
            </a:r>
            <a:endParaRPr lang="en-AU" dirty="0">
              <a:solidFill>
                <a:srgbClr val="FF3399"/>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5"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anim calcmode="lin" valueType="num">
                                      <p:cBhvr>
                                        <p:cTn id="8" dur="2000" fill="hold"/>
                                        <p:tgtEl>
                                          <p:spTgt spid="2"/>
                                        </p:tgtEl>
                                        <p:attrNameLst>
                                          <p:attrName>style.rotation</p:attrName>
                                        </p:attrNameLst>
                                      </p:cBhvr>
                                      <p:tavLst>
                                        <p:tav tm="0">
                                          <p:val>
                                            <p:fltVal val="720"/>
                                          </p:val>
                                        </p:tav>
                                        <p:tav tm="100000">
                                          <p:val>
                                            <p:fltVal val="0"/>
                                          </p:val>
                                        </p:tav>
                                      </p:tavLst>
                                    </p:anim>
                                    <p:anim calcmode="lin" valueType="num">
                                      <p:cBhvr>
                                        <p:cTn id="9" dur="2000" fill="hold"/>
                                        <p:tgtEl>
                                          <p:spTgt spid="2"/>
                                        </p:tgtEl>
                                        <p:attrNameLst>
                                          <p:attrName>ppt_h</p:attrName>
                                        </p:attrNameLst>
                                      </p:cBhvr>
                                      <p:tavLst>
                                        <p:tav tm="0">
                                          <p:val>
                                            <p:fltVal val="0"/>
                                          </p:val>
                                        </p:tav>
                                        <p:tav tm="100000">
                                          <p:val>
                                            <p:strVal val="#ppt_h"/>
                                          </p:val>
                                        </p:tav>
                                      </p:tavLst>
                                    </p:anim>
                                    <p:anim calcmode="lin" valueType="num">
                                      <p:cBhvr>
                                        <p:cTn id="10" dur="2000" fill="hold"/>
                                        <p:tgtEl>
                                          <p:spTgt spid="2"/>
                                        </p:tgtEl>
                                        <p:attrNameLst>
                                          <p:attrName>ppt_w</p:attrName>
                                        </p:attrNameLst>
                                      </p:cBhvr>
                                      <p:tavLst>
                                        <p:tav tm="0">
                                          <p:val>
                                            <p:fltVal val="0"/>
                                          </p:val>
                                        </p:tav>
                                        <p:tav tm="100000">
                                          <p:val>
                                            <p:strVal val="#ppt_w"/>
                                          </p:val>
                                        </p:tav>
                                      </p:tavLst>
                                    </p:anim>
                                  </p:childTnLst>
                                </p:cTn>
                              </p:par>
                            </p:childTnLst>
                          </p:cTn>
                        </p:par>
                      </p:childTnLst>
                    </p:cTn>
                  </p:par>
                  <p:par>
                    <p:cTn id="11" fill="hold">
                      <p:stCondLst>
                        <p:cond delay="indefinite"/>
                      </p:stCondLst>
                      <p:childTnLst>
                        <p:par>
                          <p:cTn id="12" fill="hold">
                            <p:stCondLst>
                              <p:cond delay="0"/>
                            </p:stCondLst>
                            <p:childTnLst>
                              <p:par>
                                <p:cTn id="13" presetID="4" presetClass="entr" presetSubtype="16" fill="hold" nodeType="clickEffect">
                                  <p:stCondLst>
                                    <p:cond delay="0"/>
                                  </p:stCondLst>
                                  <p:iterate type="lt">
                                    <p:tmPct val="0"/>
                                  </p:iterate>
                                  <p:childTnLst>
                                    <p:set>
                                      <p:cBhvr>
                                        <p:cTn id="14" dur="1" fill="hold">
                                          <p:stCondLst>
                                            <p:cond delay="0"/>
                                          </p:stCondLst>
                                        </p:cTn>
                                        <p:tgtEl>
                                          <p:spTgt spid="3">
                                            <p:txEl>
                                              <p:pRg st="0" end="0"/>
                                            </p:txEl>
                                          </p:spTgt>
                                        </p:tgtEl>
                                        <p:attrNameLst>
                                          <p:attrName>style.visibility</p:attrName>
                                        </p:attrNameLst>
                                      </p:cBhvr>
                                      <p:to>
                                        <p:strVal val="visible"/>
                                      </p:to>
                                    </p:set>
                                    <p:animEffect transition="in" filter="box(in)">
                                      <p:cBhvr>
                                        <p:cTn id="15" dur="500"/>
                                        <p:tgtEl>
                                          <p:spTgt spid="3">
                                            <p:txEl>
                                              <p:pRg st="0" end="0"/>
                                            </p:txEl>
                                          </p:spTgt>
                                        </p:tgtEl>
                                      </p:cBhvr>
                                    </p:animEffect>
                                  </p:childTnLst>
                                </p:cTn>
                              </p:par>
                              <p:par>
                                <p:cTn id="16" presetID="4" presetClass="entr" presetSubtype="16" fill="hold" nodeType="withEffect">
                                  <p:stCondLst>
                                    <p:cond delay="0"/>
                                  </p:stCondLst>
                                  <p:iterate type="lt">
                                    <p:tmPct val="0"/>
                                  </p:iterate>
                                  <p:childTnLst>
                                    <p:set>
                                      <p:cBhvr>
                                        <p:cTn id="17" dur="1" fill="hold">
                                          <p:stCondLst>
                                            <p:cond delay="0"/>
                                          </p:stCondLst>
                                        </p:cTn>
                                        <p:tgtEl>
                                          <p:spTgt spid="3">
                                            <p:txEl>
                                              <p:pRg st="1" end="1"/>
                                            </p:txEl>
                                          </p:spTgt>
                                        </p:tgtEl>
                                        <p:attrNameLst>
                                          <p:attrName>style.visibility</p:attrName>
                                        </p:attrNameLst>
                                      </p:cBhvr>
                                      <p:to>
                                        <p:strVal val="visible"/>
                                      </p:to>
                                    </p:set>
                                    <p:animEffect transition="in" filter="box(in)">
                                      <p:cBhvr>
                                        <p:cTn id="18" dur="500"/>
                                        <p:tgtEl>
                                          <p:spTgt spid="3">
                                            <p:txEl>
                                              <p:pRg st="1" end="1"/>
                                            </p:txEl>
                                          </p:spTgt>
                                        </p:tgtEl>
                                      </p:cBhvr>
                                    </p:animEffect>
                                  </p:childTnLst>
                                </p:cTn>
                              </p:par>
                              <p:par>
                                <p:cTn id="19" presetID="4" presetClass="entr" presetSubtype="16" fill="hold" nodeType="withEffect">
                                  <p:stCondLst>
                                    <p:cond delay="0"/>
                                  </p:stCondLst>
                                  <p:iterate type="lt">
                                    <p:tmPct val="0"/>
                                  </p:iterate>
                                  <p:childTnLst>
                                    <p:set>
                                      <p:cBhvr>
                                        <p:cTn id="20" dur="1" fill="hold">
                                          <p:stCondLst>
                                            <p:cond delay="0"/>
                                          </p:stCondLst>
                                        </p:cTn>
                                        <p:tgtEl>
                                          <p:spTgt spid="3">
                                            <p:txEl>
                                              <p:pRg st="2" end="2"/>
                                            </p:txEl>
                                          </p:spTgt>
                                        </p:tgtEl>
                                        <p:attrNameLst>
                                          <p:attrName>style.visibility</p:attrName>
                                        </p:attrNameLst>
                                      </p:cBhvr>
                                      <p:to>
                                        <p:strVal val="visible"/>
                                      </p:to>
                                    </p:set>
                                    <p:animEffect transition="in" filter="box(in)">
                                      <p:cBhvr>
                                        <p:cTn id="21" dur="500"/>
                                        <p:tgtEl>
                                          <p:spTgt spid="3">
                                            <p:txEl>
                                              <p:pRg st="2" end="2"/>
                                            </p:txEl>
                                          </p:spTgt>
                                        </p:tgtEl>
                                      </p:cBhvr>
                                    </p:animEffect>
                                  </p:childTnLst>
                                </p:cTn>
                              </p:par>
                              <p:par>
                                <p:cTn id="22" presetID="4" presetClass="entr" presetSubtype="16" fill="hold" nodeType="withEffect">
                                  <p:stCondLst>
                                    <p:cond delay="0"/>
                                  </p:stCondLst>
                                  <p:iterate type="lt">
                                    <p:tmPct val="0"/>
                                  </p:iterate>
                                  <p:childTnLst>
                                    <p:set>
                                      <p:cBhvr>
                                        <p:cTn id="23" dur="1" fill="hold">
                                          <p:stCondLst>
                                            <p:cond delay="0"/>
                                          </p:stCondLst>
                                        </p:cTn>
                                        <p:tgtEl>
                                          <p:spTgt spid="3">
                                            <p:txEl>
                                              <p:pRg st="3" end="3"/>
                                            </p:txEl>
                                          </p:spTgt>
                                        </p:tgtEl>
                                        <p:attrNameLst>
                                          <p:attrName>style.visibility</p:attrName>
                                        </p:attrNameLst>
                                      </p:cBhvr>
                                      <p:to>
                                        <p:strVal val="visible"/>
                                      </p:to>
                                    </p:set>
                                    <p:animEffect transition="in" filter="box(in)">
                                      <p:cBhvr>
                                        <p:cTn id="24" dur="500"/>
                                        <p:tgtEl>
                                          <p:spTgt spid="3">
                                            <p:txEl>
                                              <p:pRg st="3" end="3"/>
                                            </p:txEl>
                                          </p:spTgt>
                                        </p:tgtEl>
                                      </p:cBhvr>
                                    </p:animEffect>
                                  </p:childTnLst>
                                </p:cTn>
                              </p:par>
                              <p:par>
                                <p:cTn id="25" presetID="4" presetClass="entr" presetSubtype="16" fill="hold" nodeType="withEffect">
                                  <p:stCondLst>
                                    <p:cond delay="0"/>
                                  </p:stCondLst>
                                  <p:iterate type="lt">
                                    <p:tmPct val="0"/>
                                  </p:iterate>
                                  <p:childTnLst>
                                    <p:set>
                                      <p:cBhvr>
                                        <p:cTn id="26" dur="1" fill="hold">
                                          <p:stCondLst>
                                            <p:cond delay="0"/>
                                          </p:stCondLst>
                                        </p:cTn>
                                        <p:tgtEl>
                                          <p:spTgt spid="3">
                                            <p:txEl>
                                              <p:pRg st="4" end="4"/>
                                            </p:txEl>
                                          </p:spTgt>
                                        </p:tgtEl>
                                        <p:attrNameLst>
                                          <p:attrName>style.visibility</p:attrName>
                                        </p:attrNameLst>
                                      </p:cBhvr>
                                      <p:to>
                                        <p:strVal val="visible"/>
                                      </p:to>
                                    </p:set>
                                    <p:animEffect transition="in" filter="box(in)">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3" presetClass="emph" presetSubtype="0" fill="hold" nodeType="clickEffect">
                                  <p:stCondLst>
                                    <p:cond delay="0"/>
                                  </p:stCondLst>
                                  <p:iterate type="lt">
                                    <p:tmPct val="0"/>
                                  </p:iterate>
                                  <p:childTnLst>
                                    <p:animClr clrSpc="hsl">
                                      <p:cBhvr override="childStyle">
                                        <p:cTn id="31" dur="500" fill="hold"/>
                                        <p:tgtEl>
                                          <p:spTgt spid="3">
                                            <p:txEl>
                                              <p:pRg st="0" end="0"/>
                                            </p:txEl>
                                          </p:spTgt>
                                        </p:tgtEl>
                                        <p:attrNameLst>
                                          <p:attrName>style.color</p:attrName>
                                        </p:attrNameLst>
                                      </p:cBhvr>
                                      <p:by>
                                        <p:hsl h="10842353" s="0" l="0"/>
                                      </p:by>
                                    </p:animClr>
                                    <p:animClr clrSpc="hsl">
                                      <p:cBhvr>
                                        <p:cTn id="32" dur="500" fill="hold"/>
                                        <p:tgtEl>
                                          <p:spTgt spid="3">
                                            <p:txEl>
                                              <p:pRg st="0" end="0"/>
                                            </p:txEl>
                                          </p:spTgt>
                                        </p:tgtEl>
                                        <p:attrNameLst>
                                          <p:attrName>fillcolor</p:attrName>
                                        </p:attrNameLst>
                                      </p:cBhvr>
                                      <p:by>
                                        <p:hsl h="10842353" s="0" l="0"/>
                                      </p:by>
                                    </p:animClr>
                                    <p:animClr clrSpc="hsl">
                                      <p:cBhvr>
                                        <p:cTn id="33" dur="500" fill="hold"/>
                                        <p:tgtEl>
                                          <p:spTgt spid="3">
                                            <p:txEl>
                                              <p:pRg st="0" end="0"/>
                                            </p:txEl>
                                          </p:spTgt>
                                        </p:tgtEl>
                                        <p:attrNameLst>
                                          <p:attrName>stroke.color</p:attrName>
                                        </p:attrNameLst>
                                      </p:cBhvr>
                                      <p:by>
                                        <p:hsl h="10842353" s="0" l="0"/>
                                      </p:by>
                                    </p:animClr>
                                    <p:set>
                                      <p:cBhvr>
                                        <p:cTn id="34" dur="500" fill="hold"/>
                                        <p:tgtEl>
                                          <p:spTgt spid="3">
                                            <p:txEl>
                                              <p:pRg st="0" end="0"/>
                                            </p:txEl>
                                          </p:spTgt>
                                        </p:tgtEl>
                                        <p:attrNameLst>
                                          <p:attrName>fill.type</p:attrName>
                                        </p:attrNameLst>
                                      </p:cBhvr>
                                      <p:to>
                                        <p:strVal val="solid"/>
                                      </p:to>
                                    </p:set>
                                  </p:childTnLst>
                                </p:cTn>
                              </p:par>
                              <p:par>
                                <p:cTn id="35" presetID="23" presetClass="emph" presetSubtype="0" fill="hold" nodeType="withEffect">
                                  <p:stCondLst>
                                    <p:cond delay="0"/>
                                  </p:stCondLst>
                                  <p:iterate type="lt">
                                    <p:tmPct val="0"/>
                                  </p:iterate>
                                  <p:childTnLst>
                                    <p:animClr clrSpc="hsl">
                                      <p:cBhvr override="childStyle">
                                        <p:cTn id="36" dur="500" fill="hold"/>
                                        <p:tgtEl>
                                          <p:spTgt spid="3">
                                            <p:txEl>
                                              <p:pRg st="1" end="1"/>
                                            </p:txEl>
                                          </p:spTgt>
                                        </p:tgtEl>
                                        <p:attrNameLst>
                                          <p:attrName>style.color</p:attrName>
                                        </p:attrNameLst>
                                      </p:cBhvr>
                                      <p:by>
                                        <p:hsl h="10842353" s="0" l="0"/>
                                      </p:by>
                                    </p:animClr>
                                    <p:animClr clrSpc="hsl">
                                      <p:cBhvr>
                                        <p:cTn id="37" dur="500" fill="hold"/>
                                        <p:tgtEl>
                                          <p:spTgt spid="3">
                                            <p:txEl>
                                              <p:pRg st="1" end="1"/>
                                            </p:txEl>
                                          </p:spTgt>
                                        </p:tgtEl>
                                        <p:attrNameLst>
                                          <p:attrName>fillcolor</p:attrName>
                                        </p:attrNameLst>
                                      </p:cBhvr>
                                      <p:by>
                                        <p:hsl h="10842353" s="0" l="0"/>
                                      </p:by>
                                    </p:animClr>
                                    <p:animClr clrSpc="hsl">
                                      <p:cBhvr>
                                        <p:cTn id="38" dur="500" fill="hold"/>
                                        <p:tgtEl>
                                          <p:spTgt spid="3">
                                            <p:txEl>
                                              <p:pRg st="1" end="1"/>
                                            </p:txEl>
                                          </p:spTgt>
                                        </p:tgtEl>
                                        <p:attrNameLst>
                                          <p:attrName>stroke.color</p:attrName>
                                        </p:attrNameLst>
                                      </p:cBhvr>
                                      <p:by>
                                        <p:hsl h="10842353" s="0" l="0"/>
                                      </p:by>
                                    </p:animClr>
                                    <p:set>
                                      <p:cBhvr>
                                        <p:cTn id="39" dur="500" fill="hold"/>
                                        <p:tgtEl>
                                          <p:spTgt spid="3">
                                            <p:txEl>
                                              <p:pRg st="1" end="1"/>
                                            </p:txEl>
                                          </p:spTgt>
                                        </p:tgtEl>
                                        <p:attrNameLst>
                                          <p:attrName>fill.type</p:attrName>
                                        </p:attrNameLst>
                                      </p:cBhvr>
                                      <p:to>
                                        <p:strVal val="solid"/>
                                      </p:to>
                                    </p:set>
                                  </p:childTnLst>
                                </p:cTn>
                              </p:par>
                              <p:par>
                                <p:cTn id="40" presetID="23" presetClass="emph" presetSubtype="0" fill="hold" nodeType="withEffect">
                                  <p:stCondLst>
                                    <p:cond delay="0"/>
                                  </p:stCondLst>
                                  <p:iterate type="lt">
                                    <p:tmPct val="0"/>
                                  </p:iterate>
                                  <p:childTnLst>
                                    <p:animClr clrSpc="hsl">
                                      <p:cBhvr override="childStyle">
                                        <p:cTn id="41" dur="500" fill="hold"/>
                                        <p:tgtEl>
                                          <p:spTgt spid="3">
                                            <p:txEl>
                                              <p:pRg st="2" end="2"/>
                                            </p:txEl>
                                          </p:spTgt>
                                        </p:tgtEl>
                                        <p:attrNameLst>
                                          <p:attrName>style.color</p:attrName>
                                        </p:attrNameLst>
                                      </p:cBhvr>
                                      <p:by>
                                        <p:hsl h="10842353" s="0" l="0"/>
                                      </p:by>
                                    </p:animClr>
                                    <p:animClr clrSpc="hsl">
                                      <p:cBhvr>
                                        <p:cTn id="42" dur="500" fill="hold"/>
                                        <p:tgtEl>
                                          <p:spTgt spid="3">
                                            <p:txEl>
                                              <p:pRg st="2" end="2"/>
                                            </p:txEl>
                                          </p:spTgt>
                                        </p:tgtEl>
                                        <p:attrNameLst>
                                          <p:attrName>fillcolor</p:attrName>
                                        </p:attrNameLst>
                                      </p:cBhvr>
                                      <p:by>
                                        <p:hsl h="10842353" s="0" l="0"/>
                                      </p:by>
                                    </p:animClr>
                                    <p:animClr clrSpc="hsl">
                                      <p:cBhvr>
                                        <p:cTn id="43" dur="500" fill="hold"/>
                                        <p:tgtEl>
                                          <p:spTgt spid="3">
                                            <p:txEl>
                                              <p:pRg st="2" end="2"/>
                                            </p:txEl>
                                          </p:spTgt>
                                        </p:tgtEl>
                                        <p:attrNameLst>
                                          <p:attrName>stroke.color</p:attrName>
                                        </p:attrNameLst>
                                      </p:cBhvr>
                                      <p:by>
                                        <p:hsl h="10842353" s="0" l="0"/>
                                      </p:by>
                                    </p:animClr>
                                    <p:set>
                                      <p:cBhvr>
                                        <p:cTn id="44" dur="500" fill="hold"/>
                                        <p:tgtEl>
                                          <p:spTgt spid="3">
                                            <p:txEl>
                                              <p:pRg st="2" end="2"/>
                                            </p:txEl>
                                          </p:spTgt>
                                        </p:tgtEl>
                                        <p:attrNameLst>
                                          <p:attrName>fill.type</p:attrName>
                                        </p:attrNameLst>
                                      </p:cBhvr>
                                      <p:to>
                                        <p:strVal val="solid"/>
                                      </p:to>
                                    </p:set>
                                  </p:childTnLst>
                                </p:cTn>
                              </p:par>
                              <p:par>
                                <p:cTn id="45" presetID="23" presetClass="emph" presetSubtype="0" fill="hold" nodeType="withEffect">
                                  <p:stCondLst>
                                    <p:cond delay="0"/>
                                  </p:stCondLst>
                                  <p:iterate type="lt">
                                    <p:tmPct val="0"/>
                                  </p:iterate>
                                  <p:childTnLst>
                                    <p:animClr clrSpc="hsl">
                                      <p:cBhvr override="childStyle">
                                        <p:cTn id="46" dur="500" fill="hold"/>
                                        <p:tgtEl>
                                          <p:spTgt spid="3">
                                            <p:txEl>
                                              <p:pRg st="3" end="3"/>
                                            </p:txEl>
                                          </p:spTgt>
                                        </p:tgtEl>
                                        <p:attrNameLst>
                                          <p:attrName>style.color</p:attrName>
                                        </p:attrNameLst>
                                      </p:cBhvr>
                                      <p:by>
                                        <p:hsl h="10842353" s="0" l="0"/>
                                      </p:by>
                                    </p:animClr>
                                    <p:animClr clrSpc="hsl">
                                      <p:cBhvr>
                                        <p:cTn id="47" dur="500" fill="hold"/>
                                        <p:tgtEl>
                                          <p:spTgt spid="3">
                                            <p:txEl>
                                              <p:pRg st="3" end="3"/>
                                            </p:txEl>
                                          </p:spTgt>
                                        </p:tgtEl>
                                        <p:attrNameLst>
                                          <p:attrName>fillcolor</p:attrName>
                                        </p:attrNameLst>
                                      </p:cBhvr>
                                      <p:by>
                                        <p:hsl h="10842353" s="0" l="0"/>
                                      </p:by>
                                    </p:animClr>
                                    <p:animClr clrSpc="hsl">
                                      <p:cBhvr>
                                        <p:cTn id="48" dur="500" fill="hold"/>
                                        <p:tgtEl>
                                          <p:spTgt spid="3">
                                            <p:txEl>
                                              <p:pRg st="3" end="3"/>
                                            </p:txEl>
                                          </p:spTgt>
                                        </p:tgtEl>
                                        <p:attrNameLst>
                                          <p:attrName>stroke.color</p:attrName>
                                        </p:attrNameLst>
                                      </p:cBhvr>
                                      <p:by>
                                        <p:hsl h="10842353" s="0" l="0"/>
                                      </p:by>
                                    </p:animClr>
                                    <p:set>
                                      <p:cBhvr>
                                        <p:cTn id="49" dur="500" fill="hold"/>
                                        <p:tgtEl>
                                          <p:spTgt spid="3">
                                            <p:txEl>
                                              <p:pRg st="3" end="3"/>
                                            </p:txEl>
                                          </p:spTgt>
                                        </p:tgtEl>
                                        <p:attrNameLst>
                                          <p:attrName>fill.type</p:attrName>
                                        </p:attrNameLst>
                                      </p:cBhvr>
                                      <p:to>
                                        <p:strVal val="solid"/>
                                      </p:to>
                                    </p:set>
                                  </p:childTnLst>
                                </p:cTn>
                              </p:par>
                              <p:par>
                                <p:cTn id="50" presetID="23" presetClass="emph" presetSubtype="0" fill="hold" nodeType="withEffect">
                                  <p:stCondLst>
                                    <p:cond delay="0"/>
                                  </p:stCondLst>
                                  <p:iterate type="lt">
                                    <p:tmPct val="0"/>
                                  </p:iterate>
                                  <p:childTnLst>
                                    <p:animClr clrSpc="hsl">
                                      <p:cBhvr override="childStyle">
                                        <p:cTn id="51" dur="500" fill="hold"/>
                                        <p:tgtEl>
                                          <p:spTgt spid="3">
                                            <p:txEl>
                                              <p:pRg st="4" end="4"/>
                                            </p:txEl>
                                          </p:spTgt>
                                        </p:tgtEl>
                                        <p:attrNameLst>
                                          <p:attrName>style.color</p:attrName>
                                        </p:attrNameLst>
                                      </p:cBhvr>
                                      <p:by>
                                        <p:hsl h="10842353" s="0" l="0"/>
                                      </p:by>
                                    </p:animClr>
                                    <p:animClr clrSpc="hsl">
                                      <p:cBhvr>
                                        <p:cTn id="52" dur="500" fill="hold"/>
                                        <p:tgtEl>
                                          <p:spTgt spid="3">
                                            <p:txEl>
                                              <p:pRg st="4" end="4"/>
                                            </p:txEl>
                                          </p:spTgt>
                                        </p:tgtEl>
                                        <p:attrNameLst>
                                          <p:attrName>fillcolor</p:attrName>
                                        </p:attrNameLst>
                                      </p:cBhvr>
                                      <p:by>
                                        <p:hsl h="10842353" s="0" l="0"/>
                                      </p:by>
                                    </p:animClr>
                                    <p:animClr clrSpc="hsl">
                                      <p:cBhvr>
                                        <p:cTn id="53" dur="500" fill="hold"/>
                                        <p:tgtEl>
                                          <p:spTgt spid="3">
                                            <p:txEl>
                                              <p:pRg st="4" end="4"/>
                                            </p:txEl>
                                          </p:spTgt>
                                        </p:tgtEl>
                                        <p:attrNameLst>
                                          <p:attrName>stroke.color</p:attrName>
                                        </p:attrNameLst>
                                      </p:cBhvr>
                                      <p:by>
                                        <p:hsl h="10842353" s="0" l="0"/>
                                      </p:by>
                                    </p:animClr>
                                    <p:set>
                                      <p:cBhvr>
                                        <p:cTn id="54" dur="500" fill="hold"/>
                                        <p:tgtEl>
                                          <p:spTgt spid="3">
                                            <p:txEl>
                                              <p:pRg st="4" end="4"/>
                                            </p:txEl>
                                          </p:spTgt>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AU"/>
          </a:p>
        </p:txBody>
      </p:sp>
      <p:sp>
        <p:nvSpPr>
          <p:cNvPr id="3" name="Content Placeholder 2"/>
          <p:cNvSpPr>
            <a:spLocks noGrp="1"/>
          </p:cNvSpPr>
          <p:nvPr>
            <p:ph idx="1"/>
          </p:nvPr>
        </p:nvSpPr>
        <p:spPr/>
        <p:txBody>
          <a:bodyPr/>
          <a:lstStyle/>
          <a:p>
            <a:endParaRPr lang="en-AU"/>
          </a:p>
        </p:txBody>
      </p:sp>
      <p:pic>
        <p:nvPicPr>
          <p:cNvPr id="45058" name="Picture 2" descr="http://upload.wikimedia.org/wikipedia/commons/c/ca/BayMare.jpg"/>
          <p:cNvPicPr>
            <a:picLocks noChangeAspect="1" noChangeArrowheads="1"/>
          </p:cNvPicPr>
          <p:nvPr/>
        </p:nvPicPr>
        <p:blipFill>
          <a:blip r:embed="rId2" cstate="print"/>
          <a:srcRect/>
          <a:stretch>
            <a:fillRect/>
          </a:stretch>
        </p:blipFill>
        <p:spPr bwMode="auto">
          <a:xfrm>
            <a:off x="1" y="0"/>
            <a:ext cx="9144000" cy="6858000"/>
          </a:xfrm>
          <a:prstGeom prst="rect">
            <a:avLst/>
          </a:prstGeom>
          <a:noFill/>
        </p:spPr>
      </p:pic>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solidFill>
                  <a:srgbClr val="0070C0"/>
                </a:solidFill>
              </a:rPr>
              <a:t>Wood stock bandit tackaberry</a:t>
            </a:r>
            <a:endParaRPr lang="en-AU" dirty="0">
              <a:solidFill>
                <a:srgbClr val="0070C0"/>
              </a:solidFill>
            </a:endParaRPr>
          </a:p>
        </p:txBody>
      </p:sp>
      <p:sp>
        <p:nvSpPr>
          <p:cNvPr id="3" name="Content Placeholder 2"/>
          <p:cNvSpPr>
            <a:spLocks noGrp="1"/>
          </p:cNvSpPr>
          <p:nvPr>
            <p:ph idx="1"/>
          </p:nvPr>
        </p:nvSpPr>
        <p:spPr/>
        <p:txBody>
          <a:bodyPr/>
          <a:lstStyle/>
          <a:p>
            <a:r>
              <a:rPr lang="en-AU" dirty="0" smtClean="0">
                <a:solidFill>
                  <a:srgbClr val="003399"/>
                </a:solidFill>
              </a:rPr>
              <a:t>Name: Tackaberry</a:t>
            </a:r>
          </a:p>
          <a:p>
            <a:r>
              <a:rPr lang="en-AU" dirty="0" smtClean="0">
                <a:solidFill>
                  <a:srgbClr val="003399"/>
                </a:solidFill>
              </a:rPr>
              <a:t>Age: 13</a:t>
            </a:r>
          </a:p>
          <a:p>
            <a:r>
              <a:rPr lang="en-AU" dirty="0" smtClean="0">
                <a:solidFill>
                  <a:srgbClr val="003399"/>
                </a:solidFill>
              </a:rPr>
              <a:t>Height: 15 h</a:t>
            </a:r>
          </a:p>
          <a:p>
            <a:r>
              <a:rPr lang="en-AU" dirty="0" smtClean="0">
                <a:solidFill>
                  <a:srgbClr val="003399"/>
                </a:solidFill>
              </a:rPr>
              <a:t>Colour: bay</a:t>
            </a:r>
          </a:p>
          <a:p>
            <a:r>
              <a:rPr lang="en-AU" dirty="0" smtClean="0">
                <a:solidFill>
                  <a:srgbClr val="003399"/>
                </a:solidFill>
              </a:rPr>
              <a:t>Gender: gelding</a:t>
            </a:r>
            <a:endParaRPr lang="en-AU" dirty="0">
              <a:solidFill>
                <a:srgbClr val="003399"/>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4" presetClass="emph" presetSubtype="0" fill="hold" grpId="0" nodeType="clickEffect">
                                  <p:stCondLst>
                                    <p:cond delay="0"/>
                                  </p:stCondLst>
                                  <p:iterate type="lt">
                                    <p:tmPct val="10000"/>
                                  </p:iterate>
                                  <p:childTnLst>
                                    <p:animMotion origin="layout" path="M 0.0 0.0 L 0.0 -0.07213" pathEditMode="relative" ptsTypes="">
                                      <p:cBhvr>
                                        <p:cTn id="6" dur="250" accel="50000" decel="50000" autoRev="1" fill="hold">
                                          <p:stCondLst>
                                            <p:cond delay="0"/>
                                          </p:stCondLst>
                                        </p:cTn>
                                        <p:tgtEl>
                                          <p:spTgt spid="2"/>
                                        </p:tgtEl>
                                        <p:attrNameLst>
                                          <p:attrName>ppt_x</p:attrName>
                                          <p:attrName>ppt_y</p:attrName>
                                        </p:attrNameLst>
                                      </p:cBhvr>
                                    </p:animMotion>
                                    <p:animRot by="1500000">
                                      <p:cBhvr>
                                        <p:cTn id="7" dur="125" fill="hold">
                                          <p:stCondLst>
                                            <p:cond delay="0"/>
                                          </p:stCondLst>
                                        </p:cTn>
                                        <p:tgtEl>
                                          <p:spTgt spid="2"/>
                                        </p:tgtEl>
                                        <p:attrNameLst>
                                          <p:attrName>r</p:attrName>
                                        </p:attrNameLst>
                                      </p:cBhvr>
                                    </p:animRot>
                                    <p:animRot by="-1500000">
                                      <p:cBhvr>
                                        <p:cTn id="8" dur="125" fill="hold">
                                          <p:stCondLst>
                                            <p:cond delay="125"/>
                                          </p:stCondLst>
                                        </p:cTn>
                                        <p:tgtEl>
                                          <p:spTgt spid="2"/>
                                        </p:tgtEl>
                                        <p:attrNameLst>
                                          <p:attrName>r</p:attrName>
                                        </p:attrNameLst>
                                      </p:cBhvr>
                                    </p:animRot>
                                    <p:animRot by="-1500000">
                                      <p:cBhvr>
                                        <p:cTn id="9" dur="125" fill="hold">
                                          <p:stCondLst>
                                            <p:cond delay="250"/>
                                          </p:stCondLst>
                                        </p:cTn>
                                        <p:tgtEl>
                                          <p:spTgt spid="2"/>
                                        </p:tgtEl>
                                        <p:attrNameLst>
                                          <p:attrName>r</p:attrName>
                                        </p:attrNameLst>
                                      </p:cBhvr>
                                    </p:animRot>
                                    <p:animRot by="1500000">
                                      <p:cBhvr>
                                        <p:cTn id="10" dur="125" fill="hold">
                                          <p:stCondLst>
                                            <p:cond delay="375"/>
                                          </p:stCondLst>
                                        </p:cTn>
                                        <p:tgtEl>
                                          <p:spTgt spid="2"/>
                                        </p:tgtEl>
                                        <p:attrNameLst>
                                          <p:attrName>r</p:attrName>
                                        </p:attrNameLst>
                                      </p:cBhvr>
                                    </p:animRot>
                                  </p:childTnLst>
                                </p:cTn>
                              </p:par>
                            </p:childTnLst>
                          </p:cTn>
                        </p:par>
                      </p:childTnLst>
                    </p:cTn>
                  </p:par>
                  <p:par>
                    <p:cTn id="11" fill="hold">
                      <p:stCondLst>
                        <p:cond delay="indefinite"/>
                      </p:stCondLst>
                      <p:childTnLst>
                        <p:par>
                          <p:cTn id="12" fill="hold">
                            <p:stCondLst>
                              <p:cond delay="0"/>
                            </p:stCondLst>
                            <p:childTnLst>
                              <p:par>
                                <p:cTn id="13" presetID="41" presetClass="exit" presetSubtype="0" fill="hold" grpId="0" nodeType="clickEffect">
                                  <p:stCondLst>
                                    <p:cond delay="0"/>
                                  </p:stCondLst>
                                  <p:iterate type="lt">
                                    <p:tmPct val="10000"/>
                                  </p:iterate>
                                  <p:childTnLst>
                                    <p:anim calcmode="lin" valueType="num">
                                      <p:cBhvr>
                                        <p:cTn id="14" dur="500"/>
                                        <p:tgtEl>
                                          <p:spTgt spid="3">
                                            <p:txEl>
                                              <p:pRg st="0" end="0"/>
                                            </p:txEl>
                                          </p:spTgt>
                                        </p:tgtEl>
                                        <p:attrNameLst>
                                          <p:attrName>ppt_x</p:attrName>
                                        </p:attrNameLst>
                                      </p:cBhvr>
                                      <p:tavLst>
                                        <p:tav tm="0">
                                          <p:val>
                                            <p:strVal val="ppt_x"/>
                                          </p:val>
                                        </p:tav>
                                        <p:tav tm="50000">
                                          <p:val>
                                            <p:strVal val="ppt_x+.1"/>
                                          </p:val>
                                        </p:tav>
                                        <p:tav tm="100000">
                                          <p:val>
                                            <p:strVal val="ppt_x"/>
                                          </p:val>
                                        </p:tav>
                                      </p:tavLst>
                                    </p:anim>
                                    <p:anim calcmode="lin" valueType="num">
                                      <p:cBhvr>
                                        <p:cTn id="15" dur="500"/>
                                        <p:tgtEl>
                                          <p:spTgt spid="3">
                                            <p:txEl>
                                              <p:pRg st="0" end="0"/>
                                            </p:txEl>
                                          </p:spTgt>
                                        </p:tgtEl>
                                        <p:attrNameLst>
                                          <p:attrName>ppt_y</p:attrName>
                                        </p:attrNameLst>
                                      </p:cBhvr>
                                      <p:tavLst>
                                        <p:tav tm="0">
                                          <p:val>
                                            <p:strVal val="ppt_y"/>
                                          </p:val>
                                        </p:tav>
                                        <p:tav tm="100000">
                                          <p:val>
                                            <p:strVal val="ppt_y"/>
                                          </p:val>
                                        </p:tav>
                                      </p:tavLst>
                                    </p:anim>
                                    <p:anim calcmode="lin" valueType="num">
                                      <p:cBhvr>
                                        <p:cTn id="16" dur="500"/>
                                        <p:tgtEl>
                                          <p:spTgt spid="3">
                                            <p:txEl>
                                              <p:pRg st="0" end="0"/>
                                            </p:txEl>
                                          </p:spTgt>
                                        </p:tgtEl>
                                        <p:attrNameLst>
                                          <p:attrName>ppt_h</p:attrName>
                                        </p:attrNameLst>
                                      </p:cBhvr>
                                      <p:tavLst>
                                        <p:tav tm="0">
                                          <p:val>
                                            <p:strVal val="ppt_h"/>
                                          </p:val>
                                        </p:tav>
                                        <p:tav tm="50000">
                                          <p:val>
                                            <p:strVal val="ppt_h+.01"/>
                                          </p:val>
                                        </p:tav>
                                        <p:tav tm="100000">
                                          <p:val>
                                            <p:strVal val="ppt_h/10"/>
                                          </p:val>
                                        </p:tav>
                                      </p:tavLst>
                                    </p:anim>
                                    <p:anim calcmode="lin" valueType="num">
                                      <p:cBhvr>
                                        <p:cTn id="17" dur="500"/>
                                        <p:tgtEl>
                                          <p:spTgt spid="3">
                                            <p:txEl>
                                              <p:pRg st="0" end="0"/>
                                            </p:txEl>
                                          </p:spTgt>
                                        </p:tgtEl>
                                        <p:attrNameLst>
                                          <p:attrName>ppt_w</p:attrName>
                                        </p:attrNameLst>
                                      </p:cBhvr>
                                      <p:tavLst>
                                        <p:tav tm="0">
                                          <p:val>
                                            <p:strVal val="ppt_w"/>
                                          </p:val>
                                        </p:tav>
                                        <p:tav tm="50000">
                                          <p:val>
                                            <p:strVal val="ppt_w+.01"/>
                                          </p:val>
                                        </p:tav>
                                        <p:tav tm="100000">
                                          <p:val>
                                            <p:strVal val="ppt_w/10"/>
                                          </p:val>
                                        </p:tav>
                                      </p:tavLst>
                                    </p:anim>
                                    <p:animEffect transition="out" filter="fade">
                                      <p:cBhvr>
                                        <p:cTn id="18" dur="500" tmFilter="0,0; .5, 0; 1, 1"/>
                                        <p:tgtEl>
                                          <p:spTgt spid="3">
                                            <p:txEl>
                                              <p:pRg st="0" end="0"/>
                                            </p:txEl>
                                          </p:spTgt>
                                        </p:tgtEl>
                                      </p:cBhvr>
                                    </p:animEffect>
                                    <p:set>
                                      <p:cBhvr>
                                        <p:cTn id="19" dur="1" fill="hold">
                                          <p:stCondLst>
                                            <p:cond delay="499"/>
                                          </p:stCondLst>
                                        </p:cTn>
                                        <p:tgtEl>
                                          <p:spTgt spid="3">
                                            <p:txEl>
                                              <p:pRg st="0" end="0"/>
                                            </p:txEl>
                                          </p:spTgt>
                                        </p:tgtEl>
                                        <p:attrNameLst>
                                          <p:attrName>style.visibility</p:attrName>
                                        </p:attrNameLst>
                                      </p:cBhvr>
                                      <p:to>
                                        <p:strVal val="hidden"/>
                                      </p:to>
                                    </p:set>
                                  </p:childTnLst>
                                </p:cTn>
                              </p:par>
                            </p:childTnLst>
                          </p:cTn>
                        </p:par>
                      </p:childTnLst>
                    </p:cTn>
                  </p:par>
                  <p:par>
                    <p:cTn id="20" fill="hold">
                      <p:stCondLst>
                        <p:cond delay="indefinite"/>
                      </p:stCondLst>
                      <p:childTnLst>
                        <p:par>
                          <p:cTn id="21" fill="hold">
                            <p:stCondLst>
                              <p:cond delay="0"/>
                            </p:stCondLst>
                            <p:childTnLst>
                              <p:par>
                                <p:cTn id="22" presetID="41" presetClass="exit" presetSubtype="0" fill="hold" grpId="0" nodeType="clickEffect">
                                  <p:stCondLst>
                                    <p:cond delay="0"/>
                                  </p:stCondLst>
                                  <p:iterate type="lt">
                                    <p:tmPct val="10000"/>
                                  </p:iterate>
                                  <p:childTnLst>
                                    <p:anim calcmode="lin" valueType="num">
                                      <p:cBhvr>
                                        <p:cTn id="23" dur="500"/>
                                        <p:tgtEl>
                                          <p:spTgt spid="3">
                                            <p:txEl>
                                              <p:pRg st="1" end="1"/>
                                            </p:txEl>
                                          </p:spTgt>
                                        </p:tgtEl>
                                        <p:attrNameLst>
                                          <p:attrName>ppt_x</p:attrName>
                                        </p:attrNameLst>
                                      </p:cBhvr>
                                      <p:tavLst>
                                        <p:tav tm="0">
                                          <p:val>
                                            <p:strVal val="ppt_x"/>
                                          </p:val>
                                        </p:tav>
                                        <p:tav tm="50000">
                                          <p:val>
                                            <p:strVal val="ppt_x+.1"/>
                                          </p:val>
                                        </p:tav>
                                        <p:tav tm="100000">
                                          <p:val>
                                            <p:strVal val="ppt_x"/>
                                          </p:val>
                                        </p:tav>
                                      </p:tavLst>
                                    </p:anim>
                                    <p:anim calcmode="lin" valueType="num">
                                      <p:cBhvr>
                                        <p:cTn id="24" dur="500"/>
                                        <p:tgtEl>
                                          <p:spTgt spid="3">
                                            <p:txEl>
                                              <p:pRg st="1" end="1"/>
                                            </p:txEl>
                                          </p:spTgt>
                                        </p:tgtEl>
                                        <p:attrNameLst>
                                          <p:attrName>ppt_y</p:attrName>
                                        </p:attrNameLst>
                                      </p:cBhvr>
                                      <p:tavLst>
                                        <p:tav tm="0">
                                          <p:val>
                                            <p:strVal val="ppt_y"/>
                                          </p:val>
                                        </p:tav>
                                        <p:tav tm="100000">
                                          <p:val>
                                            <p:strVal val="ppt_y"/>
                                          </p:val>
                                        </p:tav>
                                      </p:tavLst>
                                    </p:anim>
                                    <p:anim calcmode="lin" valueType="num">
                                      <p:cBhvr>
                                        <p:cTn id="25" dur="500"/>
                                        <p:tgtEl>
                                          <p:spTgt spid="3">
                                            <p:txEl>
                                              <p:pRg st="1" end="1"/>
                                            </p:txEl>
                                          </p:spTgt>
                                        </p:tgtEl>
                                        <p:attrNameLst>
                                          <p:attrName>ppt_h</p:attrName>
                                        </p:attrNameLst>
                                      </p:cBhvr>
                                      <p:tavLst>
                                        <p:tav tm="0">
                                          <p:val>
                                            <p:strVal val="ppt_h"/>
                                          </p:val>
                                        </p:tav>
                                        <p:tav tm="50000">
                                          <p:val>
                                            <p:strVal val="ppt_h+.01"/>
                                          </p:val>
                                        </p:tav>
                                        <p:tav tm="100000">
                                          <p:val>
                                            <p:strVal val="ppt_h/10"/>
                                          </p:val>
                                        </p:tav>
                                      </p:tavLst>
                                    </p:anim>
                                    <p:anim calcmode="lin" valueType="num">
                                      <p:cBhvr>
                                        <p:cTn id="26" dur="500"/>
                                        <p:tgtEl>
                                          <p:spTgt spid="3">
                                            <p:txEl>
                                              <p:pRg st="1" end="1"/>
                                            </p:txEl>
                                          </p:spTgt>
                                        </p:tgtEl>
                                        <p:attrNameLst>
                                          <p:attrName>ppt_w</p:attrName>
                                        </p:attrNameLst>
                                      </p:cBhvr>
                                      <p:tavLst>
                                        <p:tav tm="0">
                                          <p:val>
                                            <p:strVal val="ppt_w"/>
                                          </p:val>
                                        </p:tav>
                                        <p:tav tm="50000">
                                          <p:val>
                                            <p:strVal val="ppt_w+.01"/>
                                          </p:val>
                                        </p:tav>
                                        <p:tav tm="100000">
                                          <p:val>
                                            <p:strVal val="ppt_w/10"/>
                                          </p:val>
                                        </p:tav>
                                      </p:tavLst>
                                    </p:anim>
                                    <p:animEffect transition="out" filter="fade">
                                      <p:cBhvr>
                                        <p:cTn id="27" dur="500" tmFilter="0,0; .5, 0; 1, 1"/>
                                        <p:tgtEl>
                                          <p:spTgt spid="3">
                                            <p:txEl>
                                              <p:pRg st="1" end="1"/>
                                            </p:txEl>
                                          </p:spTgt>
                                        </p:tgtEl>
                                      </p:cBhvr>
                                    </p:animEffect>
                                    <p:set>
                                      <p:cBhvr>
                                        <p:cTn id="28" dur="1" fill="hold">
                                          <p:stCondLst>
                                            <p:cond delay="499"/>
                                          </p:stCondLst>
                                        </p:cTn>
                                        <p:tgtEl>
                                          <p:spTgt spid="3">
                                            <p:txEl>
                                              <p:pRg st="1" end="1"/>
                                            </p:txEl>
                                          </p:spTgt>
                                        </p:tgtEl>
                                        <p:attrNameLst>
                                          <p:attrName>style.visibility</p:attrName>
                                        </p:attrNameLst>
                                      </p:cBhvr>
                                      <p:to>
                                        <p:strVal val="hidden"/>
                                      </p:to>
                                    </p:set>
                                  </p:childTnLst>
                                </p:cTn>
                              </p:par>
                            </p:childTnLst>
                          </p:cTn>
                        </p:par>
                      </p:childTnLst>
                    </p:cTn>
                  </p:par>
                  <p:par>
                    <p:cTn id="29" fill="hold">
                      <p:stCondLst>
                        <p:cond delay="indefinite"/>
                      </p:stCondLst>
                      <p:childTnLst>
                        <p:par>
                          <p:cTn id="30" fill="hold">
                            <p:stCondLst>
                              <p:cond delay="0"/>
                            </p:stCondLst>
                            <p:childTnLst>
                              <p:par>
                                <p:cTn id="31" presetID="41" presetClass="exit" presetSubtype="0" fill="hold" grpId="0" nodeType="clickEffect">
                                  <p:stCondLst>
                                    <p:cond delay="0"/>
                                  </p:stCondLst>
                                  <p:iterate type="lt">
                                    <p:tmPct val="10000"/>
                                  </p:iterate>
                                  <p:childTnLst>
                                    <p:anim calcmode="lin" valueType="num">
                                      <p:cBhvr>
                                        <p:cTn id="32" dur="500"/>
                                        <p:tgtEl>
                                          <p:spTgt spid="3">
                                            <p:txEl>
                                              <p:pRg st="2" end="2"/>
                                            </p:txEl>
                                          </p:spTgt>
                                        </p:tgtEl>
                                        <p:attrNameLst>
                                          <p:attrName>ppt_x</p:attrName>
                                        </p:attrNameLst>
                                      </p:cBhvr>
                                      <p:tavLst>
                                        <p:tav tm="0">
                                          <p:val>
                                            <p:strVal val="ppt_x"/>
                                          </p:val>
                                        </p:tav>
                                        <p:tav tm="50000">
                                          <p:val>
                                            <p:strVal val="ppt_x+.1"/>
                                          </p:val>
                                        </p:tav>
                                        <p:tav tm="100000">
                                          <p:val>
                                            <p:strVal val="ppt_x"/>
                                          </p:val>
                                        </p:tav>
                                      </p:tavLst>
                                    </p:anim>
                                    <p:anim calcmode="lin" valueType="num">
                                      <p:cBhvr>
                                        <p:cTn id="33" dur="500"/>
                                        <p:tgtEl>
                                          <p:spTgt spid="3">
                                            <p:txEl>
                                              <p:pRg st="2" end="2"/>
                                            </p:txEl>
                                          </p:spTgt>
                                        </p:tgtEl>
                                        <p:attrNameLst>
                                          <p:attrName>ppt_y</p:attrName>
                                        </p:attrNameLst>
                                      </p:cBhvr>
                                      <p:tavLst>
                                        <p:tav tm="0">
                                          <p:val>
                                            <p:strVal val="ppt_y"/>
                                          </p:val>
                                        </p:tav>
                                        <p:tav tm="100000">
                                          <p:val>
                                            <p:strVal val="ppt_y"/>
                                          </p:val>
                                        </p:tav>
                                      </p:tavLst>
                                    </p:anim>
                                    <p:anim calcmode="lin" valueType="num">
                                      <p:cBhvr>
                                        <p:cTn id="34" dur="500"/>
                                        <p:tgtEl>
                                          <p:spTgt spid="3">
                                            <p:txEl>
                                              <p:pRg st="2" end="2"/>
                                            </p:txEl>
                                          </p:spTgt>
                                        </p:tgtEl>
                                        <p:attrNameLst>
                                          <p:attrName>ppt_h</p:attrName>
                                        </p:attrNameLst>
                                      </p:cBhvr>
                                      <p:tavLst>
                                        <p:tav tm="0">
                                          <p:val>
                                            <p:strVal val="ppt_h"/>
                                          </p:val>
                                        </p:tav>
                                        <p:tav tm="50000">
                                          <p:val>
                                            <p:strVal val="ppt_h+.01"/>
                                          </p:val>
                                        </p:tav>
                                        <p:tav tm="100000">
                                          <p:val>
                                            <p:strVal val="ppt_h/10"/>
                                          </p:val>
                                        </p:tav>
                                      </p:tavLst>
                                    </p:anim>
                                    <p:anim calcmode="lin" valueType="num">
                                      <p:cBhvr>
                                        <p:cTn id="35" dur="500"/>
                                        <p:tgtEl>
                                          <p:spTgt spid="3">
                                            <p:txEl>
                                              <p:pRg st="2" end="2"/>
                                            </p:txEl>
                                          </p:spTgt>
                                        </p:tgtEl>
                                        <p:attrNameLst>
                                          <p:attrName>ppt_w</p:attrName>
                                        </p:attrNameLst>
                                      </p:cBhvr>
                                      <p:tavLst>
                                        <p:tav tm="0">
                                          <p:val>
                                            <p:strVal val="ppt_w"/>
                                          </p:val>
                                        </p:tav>
                                        <p:tav tm="50000">
                                          <p:val>
                                            <p:strVal val="ppt_w+.01"/>
                                          </p:val>
                                        </p:tav>
                                        <p:tav tm="100000">
                                          <p:val>
                                            <p:strVal val="ppt_w/10"/>
                                          </p:val>
                                        </p:tav>
                                      </p:tavLst>
                                    </p:anim>
                                    <p:animEffect transition="out" filter="fade">
                                      <p:cBhvr>
                                        <p:cTn id="36" dur="500" tmFilter="0,0; .5, 0; 1, 1"/>
                                        <p:tgtEl>
                                          <p:spTgt spid="3">
                                            <p:txEl>
                                              <p:pRg st="2" end="2"/>
                                            </p:txEl>
                                          </p:spTgt>
                                        </p:tgtEl>
                                      </p:cBhvr>
                                    </p:animEffect>
                                    <p:set>
                                      <p:cBhvr>
                                        <p:cTn id="37" dur="1" fill="hold">
                                          <p:stCondLst>
                                            <p:cond delay="499"/>
                                          </p:stCondLst>
                                        </p:cTn>
                                        <p:tgtEl>
                                          <p:spTgt spid="3">
                                            <p:txEl>
                                              <p:pRg st="2" end="2"/>
                                            </p:txEl>
                                          </p:spTgt>
                                        </p:tgtEl>
                                        <p:attrNameLst>
                                          <p:attrName>style.visibility</p:attrName>
                                        </p:attrNameLst>
                                      </p:cBhvr>
                                      <p:to>
                                        <p:strVal val="hidden"/>
                                      </p:to>
                                    </p:set>
                                  </p:childTnLst>
                                </p:cTn>
                              </p:par>
                            </p:childTnLst>
                          </p:cTn>
                        </p:par>
                      </p:childTnLst>
                    </p:cTn>
                  </p:par>
                  <p:par>
                    <p:cTn id="38" fill="hold">
                      <p:stCondLst>
                        <p:cond delay="indefinite"/>
                      </p:stCondLst>
                      <p:childTnLst>
                        <p:par>
                          <p:cTn id="39" fill="hold">
                            <p:stCondLst>
                              <p:cond delay="0"/>
                            </p:stCondLst>
                            <p:childTnLst>
                              <p:par>
                                <p:cTn id="40" presetID="41" presetClass="exit" presetSubtype="0" fill="hold" grpId="0" nodeType="clickEffect">
                                  <p:stCondLst>
                                    <p:cond delay="0"/>
                                  </p:stCondLst>
                                  <p:iterate type="lt">
                                    <p:tmPct val="10000"/>
                                  </p:iterate>
                                  <p:childTnLst>
                                    <p:anim calcmode="lin" valueType="num">
                                      <p:cBhvr>
                                        <p:cTn id="41" dur="500"/>
                                        <p:tgtEl>
                                          <p:spTgt spid="3">
                                            <p:txEl>
                                              <p:pRg st="3" end="3"/>
                                            </p:txEl>
                                          </p:spTgt>
                                        </p:tgtEl>
                                        <p:attrNameLst>
                                          <p:attrName>ppt_x</p:attrName>
                                        </p:attrNameLst>
                                      </p:cBhvr>
                                      <p:tavLst>
                                        <p:tav tm="0">
                                          <p:val>
                                            <p:strVal val="ppt_x"/>
                                          </p:val>
                                        </p:tav>
                                        <p:tav tm="50000">
                                          <p:val>
                                            <p:strVal val="ppt_x+.1"/>
                                          </p:val>
                                        </p:tav>
                                        <p:tav tm="100000">
                                          <p:val>
                                            <p:strVal val="ppt_x"/>
                                          </p:val>
                                        </p:tav>
                                      </p:tavLst>
                                    </p:anim>
                                    <p:anim calcmode="lin" valueType="num">
                                      <p:cBhvr>
                                        <p:cTn id="42" dur="500"/>
                                        <p:tgtEl>
                                          <p:spTgt spid="3">
                                            <p:txEl>
                                              <p:pRg st="3" end="3"/>
                                            </p:txEl>
                                          </p:spTgt>
                                        </p:tgtEl>
                                        <p:attrNameLst>
                                          <p:attrName>ppt_y</p:attrName>
                                        </p:attrNameLst>
                                      </p:cBhvr>
                                      <p:tavLst>
                                        <p:tav tm="0">
                                          <p:val>
                                            <p:strVal val="ppt_y"/>
                                          </p:val>
                                        </p:tav>
                                        <p:tav tm="100000">
                                          <p:val>
                                            <p:strVal val="ppt_y"/>
                                          </p:val>
                                        </p:tav>
                                      </p:tavLst>
                                    </p:anim>
                                    <p:anim calcmode="lin" valueType="num">
                                      <p:cBhvr>
                                        <p:cTn id="43" dur="500"/>
                                        <p:tgtEl>
                                          <p:spTgt spid="3">
                                            <p:txEl>
                                              <p:pRg st="3" end="3"/>
                                            </p:txEl>
                                          </p:spTgt>
                                        </p:tgtEl>
                                        <p:attrNameLst>
                                          <p:attrName>ppt_h</p:attrName>
                                        </p:attrNameLst>
                                      </p:cBhvr>
                                      <p:tavLst>
                                        <p:tav tm="0">
                                          <p:val>
                                            <p:strVal val="ppt_h"/>
                                          </p:val>
                                        </p:tav>
                                        <p:tav tm="50000">
                                          <p:val>
                                            <p:strVal val="ppt_h+.01"/>
                                          </p:val>
                                        </p:tav>
                                        <p:tav tm="100000">
                                          <p:val>
                                            <p:strVal val="ppt_h/10"/>
                                          </p:val>
                                        </p:tav>
                                      </p:tavLst>
                                    </p:anim>
                                    <p:anim calcmode="lin" valueType="num">
                                      <p:cBhvr>
                                        <p:cTn id="44" dur="500"/>
                                        <p:tgtEl>
                                          <p:spTgt spid="3">
                                            <p:txEl>
                                              <p:pRg st="3" end="3"/>
                                            </p:txEl>
                                          </p:spTgt>
                                        </p:tgtEl>
                                        <p:attrNameLst>
                                          <p:attrName>ppt_w</p:attrName>
                                        </p:attrNameLst>
                                      </p:cBhvr>
                                      <p:tavLst>
                                        <p:tav tm="0">
                                          <p:val>
                                            <p:strVal val="ppt_w"/>
                                          </p:val>
                                        </p:tav>
                                        <p:tav tm="50000">
                                          <p:val>
                                            <p:strVal val="ppt_w+.01"/>
                                          </p:val>
                                        </p:tav>
                                        <p:tav tm="100000">
                                          <p:val>
                                            <p:strVal val="ppt_w/10"/>
                                          </p:val>
                                        </p:tav>
                                      </p:tavLst>
                                    </p:anim>
                                    <p:animEffect transition="out" filter="fade">
                                      <p:cBhvr>
                                        <p:cTn id="45" dur="500" tmFilter="0,0; .5, 0; 1, 1"/>
                                        <p:tgtEl>
                                          <p:spTgt spid="3">
                                            <p:txEl>
                                              <p:pRg st="3" end="3"/>
                                            </p:txEl>
                                          </p:spTgt>
                                        </p:tgtEl>
                                      </p:cBhvr>
                                    </p:animEffect>
                                    <p:set>
                                      <p:cBhvr>
                                        <p:cTn id="46" dur="1" fill="hold">
                                          <p:stCondLst>
                                            <p:cond delay="499"/>
                                          </p:stCondLst>
                                        </p:cTn>
                                        <p:tgtEl>
                                          <p:spTgt spid="3">
                                            <p:txEl>
                                              <p:pRg st="3" end="3"/>
                                            </p:txEl>
                                          </p:spTgt>
                                        </p:tgtEl>
                                        <p:attrNameLst>
                                          <p:attrName>style.visibility</p:attrName>
                                        </p:attrNameLst>
                                      </p:cBhvr>
                                      <p:to>
                                        <p:strVal val="hidden"/>
                                      </p:to>
                                    </p:set>
                                  </p:childTnLst>
                                </p:cTn>
                              </p:par>
                            </p:childTnLst>
                          </p:cTn>
                        </p:par>
                      </p:childTnLst>
                    </p:cTn>
                  </p:par>
                  <p:par>
                    <p:cTn id="47" fill="hold">
                      <p:stCondLst>
                        <p:cond delay="indefinite"/>
                      </p:stCondLst>
                      <p:childTnLst>
                        <p:par>
                          <p:cTn id="48" fill="hold">
                            <p:stCondLst>
                              <p:cond delay="0"/>
                            </p:stCondLst>
                            <p:childTnLst>
                              <p:par>
                                <p:cTn id="49" presetID="41" presetClass="exit" presetSubtype="0" fill="hold" grpId="0" nodeType="clickEffect">
                                  <p:stCondLst>
                                    <p:cond delay="0"/>
                                  </p:stCondLst>
                                  <p:iterate type="lt">
                                    <p:tmPct val="10000"/>
                                  </p:iterate>
                                  <p:childTnLst>
                                    <p:anim calcmode="lin" valueType="num">
                                      <p:cBhvr>
                                        <p:cTn id="50" dur="500"/>
                                        <p:tgtEl>
                                          <p:spTgt spid="3">
                                            <p:txEl>
                                              <p:pRg st="4" end="4"/>
                                            </p:txEl>
                                          </p:spTgt>
                                        </p:tgtEl>
                                        <p:attrNameLst>
                                          <p:attrName>ppt_x</p:attrName>
                                        </p:attrNameLst>
                                      </p:cBhvr>
                                      <p:tavLst>
                                        <p:tav tm="0">
                                          <p:val>
                                            <p:strVal val="ppt_x"/>
                                          </p:val>
                                        </p:tav>
                                        <p:tav tm="50000">
                                          <p:val>
                                            <p:strVal val="ppt_x+.1"/>
                                          </p:val>
                                        </p:tav>
                                        <p:tav tm="100000">
                                          <p:val>
                                            <p:strVal val="ppt_x"/>
                                          </p:val>
                                        </p:tav>
                                      </p:tavLst>
                                    </p:anim>
                                    <p:anim calcmode="lin" valueType="num">
                                      <p:cBhvr>
                                        <p:cTn id="51" dur="500"/>
                                        <p:tgtEl>
                                          <p:spTgt spid="3">
                                            <p:txEl>
                                              <p:pRg st="4" end="4"/>
                                            </p:txEl>
                                          </p:spTgt>
                                        </p:tgtEl>
                                        <p:attrNameLst>
                                          <p:attrName>ppt_y</p:attrName>
                                        </p:attrNameLst>
                                      </p:cBhvr>
                                      <p:tavLst>
                                        <p:tav tm="0">
                                          <p:val>
                                            <p:strVal val="ppt_y"/>
                                          </p:val>
                                        </p:tav>
                                        <p:tav tm="100000">
                                          <p:val>
                                            <p:strVal val="ppt_y"/>
                                          </p:val>
                                        </p:tav>
                                      </p:tavLst>
                                    </p:anim>
                                    <p:anim calcmode="lin" valueType="num">
                                      <p:cBhvr>
                                        <p:cTn id="52" dur="500"/>
                                        <p:tgtEl>
                                          <p:spTgt spid="3">
                                            <p:txEl>
                                              <p:pRg st="4" end="4"/>
                                            </p:txEl>
                                          </p:spTgt>
                                        </p:tgtEl>
                                        <p:attrNameLst>
                                          <p:attrName>ppt_h</p:attrName>
                                        </p:attrNameLst>
                                      </p:cBhvr>
                                      <p:tavLst>
                                        <p:tav tm="0">
                                          <p:val>
                                            <p:strVal val="ppt_h"/>
                                          </p:val>
                                        </p:tav>
                                        <p:tav tm="50000">
                                          <p:val>
                                            <p:strVal val="ppt_h+.01"/>
                                          </p:val>
                                        </p:tav>
                                        <p:tav tm="100000">
                                          <p:val>
                                            <p:strVal val="ppt_h/10"/>
                                          </p:val>
                                        </p:tav>
                                      </p:tavLst>
                                    </p:anim>
                                    <p:anim calcmode="lin" valueType="num">
                                      <p:cBhvr>
                                        <p:cTn id="53" dur="500"/>
                                        <p:tgtEl>
                                          <p:spTgt spid="3">
                                            <p:txEl>
                                              <p:pRg st="4" end="4"/>
                                            </p:txEl>
                                          </p:spTgt>
                                        </p:tgtEl>
                                        <p:attrNameLst>
                                          <p:attrName>ppt_w</p:attrName>
                                        </p:attrNameLst>
                                      </p:cBhvr>
                                      <p:tavLst>
                                        <p:tav tm="0">
                                          <p:val>
                                            <p:strVal val="ppt_w"/>
                                          </p:val>
                                        </p:tav>
                                        <p:tav tm="50000">
                                          <p:val>
                                            <p:strVal val="ppt_w+.01"/>
                                          </p:val>
                                        </p:tav>
                                        <p:tav tm="100000">
                                          <p:val>
                                            <p:strVal val="ppt_w/10"/>
                                          </p:val>
                                        </p:tav>
                                      </p:tavLst>
                                    </p:anim>
                                    <p:animEffect transition="out" filter="fade">
                                      <p:cBhvr>
                                        <p:cTn id="54" dur="500" tmFilter="0,0; .5, 0; 1, 1"/>
                                        <p:tgtEl>
                                          <p:spTgt spid="3">
                                            <p:txEl>
                                              <p:pRg st="4" end="4"/>
                                            </p:txEl>
                                          </p:spTgt>
                                        </p:tgtEl>
                                      </p:cBhvr>
                                    </p:animEffect>
                                    <p:set>
                                      <p:cBhvr>
                                        <p:cTn id="55" dur="1" fill="hold">
                                          <p:stCondLst>
                                            <p:cond delay="499"/>
                                          </p:stCondLst>
                                        </p:cTn>
                                        <p:tgtEl>
                                          <p:spTgt spid="3">
                                            <p:txEl>
                                              <p:pRg st="4" end="4"/>
                                            </p:txEl>
                                          </p:spTgt>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332656"/>
            <a:ext cx="8229600" cy="1143000"/>
          </a:xfrm>
        </p:spPr>
        <p:txBody>
          <a:bodyPr/>
          <a:lstStyle/>
          <a:p>
            <a:r>
              <a:rPr lang="en-AU" dirty="0" smtClean="0">
                <a:solidFill>
                  <a:srgbClr val="7030A0"/>
                </a:solidFill>
              </a:rPr>
              <a:t>WHH buttons n bows</a:t>
            </a:r>
            <a:endParaRPr lang="en-AU" dirty="0">
              <a:solidFill>
                <a:srgbClr val="7030A0"/>
              </a:solidFill>
            </a:endParaRPr>
          </a:p>
        </p:txBody>
      </p:sp>
      <p:sp>
        <p:nvSpPr>
          <p:cNvPr id="3" name="Content Placeholder 2"/>
          <p:cNvSpPr>
            <a:spLocks noGrp="1"/>
          </p:cNvSpPr>
          <p:nvPr>
            <p:ph idx="1"/>
          </p:nvPr>
        </p:nvSpPr>
        <p:spPr/>
        <p:txBody>
          <a:bodyPr>
            <a:normAutofit fontScale="92500"/>
          </a:bodyPr>
          <a:lstStyle/>
          <a:p>
            <a:r>
              <a:rPr lang="en-AU" dirty="0" smtClean="0">
                <a:solidFill>
                  <a:srgbClr val="00B0F0"/>
                </a:solidFill>
              </a:rPr>
              <a:t>Name: Penny</a:t>
            </a:r>
          </a:p>
          <a:p>
            <a:r>
              <a:rPr lang="en-AU" dirty="0" smtClean="0">
                <a:solidFill>
                  <a:srgbClr val="00B0F0"/>
                </a:solidFill>
              </a:rPr>
              <a:t>Age: 8 weeks</a:t>
            </a:r>
          </a:p>
          <a:p>
            <a:r>
              <a:rPr lang="en-AU" dirty="0" smtClean="0">
                <a:solidFill>
                  <a:srgbClr val="00B0F0"/>
                </a:solidFill>
              </a:rPr>
              <a:t>Gender: Full female</a:t>
            </a:r>
          </a:p>
          <a:p>
            <a:r>
              <a:rPr lang="en-AU" dirty="0" smtClean="0">
                <a:solidFill>
                  <a:srgbClr val="00B0F0"/>
                </a:solidFill>
              </a:rPr>
              <a:t>Colour: Red</a:t>
            </a:r>
          </a:p>
          <a:p>
            <a:r>
              <a:rPr lang="en-AU" dirty="0" smtClean="0">
                <a:solidFill>
                  <a:srgbClr val="00B0F0"/>
                </a:solidFill>
              </a:rPr>
              <a:t>Siblings: Chocolate, spunky monkey and Schnitzel </a:t>
            </a:r>
          </a:p>
          <a:p>
            <a:r>
              <a:rPr lang="en-AU" dirty="0" smtClean="0">
                <a:solidFill>
                  <a:srgbClr val="00B0F0"/>
                </a:solidFill>
              </a:rPr>
              <a:t>Characteristics: running around like a maniac.</a:t>
            </a:r>
          </a:p>
          <a:p>
            <a:r>
              <a:rPr lang="en-AU" dirty="0" smtClean="0">
                <a:solidFill>
                  <a:srgbClr val="00B0F0"/>
                </a:solidFill>
              </a:rPr>
              <a:t>Hobbies: Going trough the bin and taking last nights left over's. </a:t>
            </a:r>
          </a:p>
          <a:p>
            <a:endParaRPr lang="en-AU"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0" presetClass="entr" presetSubtype="0" fill="hold" nodeType="clickEffect">
                                  <p:stCondLst>
                                    <p:cond delay="0"/>
                                  </p:stCondLst>
                                  <p:iterate type="lt">
                                    <p:tmPct val="10000"/>
                                  </p:iterate>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1"/>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
                                          </p:val>
                                        </p:tav>
                                        <p:tav tm="100000">
                                          <p:val>
                                            <p:strVal val="#ppt_y"/>
                                          </p:val>
                                        </p:tav>
                                      </p:tavLst>
                                    </p:anim>
                                  </p:childTnLst>
                                </p:cTn>
                              </p:par>
                              <p:par>
                                <p:cTn id="10" presetID="40" presetClass="entr" presetSubtype="0" fill="hold" nodeType="withEffect">
                                  <p:stCondLst>
                                    <p:cond delay="0"/>
                                  </p:stCondLst>
                                  <p:iterate type="lt">
                                    <p:tmPct val="10000"/>
                                  </p:iterate>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1000"/>
                                        <p:tgtEl>
                                          <p:spTgt spid="3">
                                            <p:txEl>
                                              <p:pRg st="1" end="1"/>
                                            </p:txEl>
                                          </p:spTgt>
                                        </p:tgtEl>
                                      </p:cBhvr>
                                    </p:animEffect>
                                    <p:anim calcmode="lin" valueType="num">
                                      <p:cBhvr>
                                        <p:cTn id="13" dur="1000" fill="hold"/>
                                        <p:tgtEl>
                                          <p:spTgt spid="3">
                                            <p:txEl>
                                              <p:pRg st="1" end="1"/>
                                            </p:txEl>
                                          </p:spTgt>
                                        </p:tgtEl>
                                        <p:attrNameLst>
                                          <p:attrName>ppt_x</p:attrName>
                                        </p:attrNameLst>
                                      </p:cBhvr>
                                      <p:tavLst>
                                        <p:tav tm="0">
                                          <p:val>
                                            <p:strVal val="#ppt_x-.1"/>
                                          </p:val>
                                        </p:tav>
                                        <p:tav tm="100000">
                                          <p:val>
                                            <p:strVal val="#ppt_x"/>
                                          </p:val>
                                        </p:tav>
                                      </p:tavLst>
                                    </p:anim>
                                    <p:anim calcmode="lin" valueType="num">
                                      <p:cBhvr>
                                        <p:cTn id="14" dur="1000" fill="hold"/>
                                        <p:tgtEl>
                                          <p:spTgt spid="3">
                                            <p:txEl>
                                              <p:pRg st="1" end="1"/>
                                            </p:txEl>
                                          </p:spTgt>
                                        </p:tgtEl>
                                        <p:attrNameLst>
                                          <p:attrName>ppt_y</p:attrName>
                                        </p:attrNameLst>
                                      </p:cBhvr>
                                      <p:tavLst>
                                        <p:tav tm="0">
                                          <p:val>
                                            <p:strVal val="#ppt_y"/>
                                          </p:val>
                                        </p:tav>
                                        <p:tav tm="100000">
                                          <p:val>
                                            <p:strVal val="#ppt_y"/>
                                          </p:val>
                                        </p:tav>
                                      </p:tavLst>
                                    </p:anim>
                                  </p:childTnLst>
                                </p:cTn>
                              </p:par>
                              <p:par>
                                <p:cTn id="15" presetID="40" presetClass="entr" presetSubtype="0" fill="hold" nodeType="withEffect">
                                  <p:stCondLst>
                                    <p:cond delay="0"/>
                                  </p:stCondLst>
                                  <p:iterate type="lt">
                                    <p:tmPct val="10000"/>
                                  </p:iterate>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1000"/>
                                        <p:tgtEl>
                                          <p:spTgt spid="3">
                                            <p:txEl>
                                              <p:pRg st="2" end="2"/>
                                            </p:txEl>
                                          </p:spTgt>
                                        </p:tgtEl>
                                      </p:cBhvr>
                                    </p:animEffect>
                                    <p:anim calcmode="lin" valueType="num">
                                      <p:cBhvr>
                                        <p:cTn id="18" dur="1000" fill="hold"/>
                                        <p:tgtEl>
                                          <p:spTgt spid="3">
                                            <p:txEl>
                                              <p:pRg st="2" end="2"/>
                                            </p:txEl>
                                          </p:spTgt>
                                        </p:tgtEl>
                                        <p:attrNameLst>
                                          <p:attrName>ppt_x</p:attrName>
                                        </p:attrNameLst>
                                      </p:cBhvr>
                                      <p:tavLst>
                                        <p:tav tm="0">
                                          <p:val>
                                            <p:strVal val="#ppt_x-.1"/>
                                          </p:val>
                                        </p:tav>
                                        <p:tav tm="100000">
                                          <p:val>
                                            <p:strVal val="#ppt_x"/>
                                          </p:val>
                                        </p:tav>
                                      </p:tavLst>
                                    </p:anim>
                                    <p:anim calcmode="lin" valueType="num">
                                      <p:cBhvr>
                                        <p:cTn id="19" dur="1000" fill="hold"/>
                                        <p:tgtEl>
                                          <p:spTgt spid="3">
                                            <p:txEl>
                                              <p:pRg st="2" end="2"/>
                                            </p:txEl>
                                          </p:spTgt>
                                        </p:tgtEl>
                                        <p:attrNameLst>
                                          <p:attrName>ppt_y</p:attrName>
                                        </p:attrNameLst>
                                      </p:cBhvr>
                                      <p:tavLst>
                                        <p:tav tm="0">
                                          <p:val>
                                            <p:strVal val="#ppt_y"/>
                                          </p:val>
                                        </p:tav>
                                        <p:tav tm="100000">
                                          <p:val>
                                            <p:strVal val="#ppt_y"/>
                                          </p:val>
                                        </p:tav>
                                      </p:tavLst>
                                    </p:anim>
                                  </p:childTnLst>
                                </p:cTn>
                              </p:par>
                              <p:par>
                                <p:cTn id="20" presetID="40" presetClass="entr" presetSubtype="0" fill="hold" nodeType="withEffect">
                                  <p:stCondLst>
                                    <p:cond delay="0"/>
                                  </p:stCondLst>
                                  <p:iterate type="lt">
                                    <p:tmPct val="10000"/>
                                  </p:iterate>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1000"/>
                                        <p:tgtEl>
                                          <p:spTgt spid="3">
                                            <p:txEl>
                                              <p:pRg st="3" end="3"/>
                                            </p:txEl>
                                          </p:spTgt>
                                        </p:tgtEl>
                                      </p:cBhvr>
                                    </p:animEffect>
                                    <p:anim calcmode="lin" valueType="num">
                                      <p:cBhvr>
                                        <p:cTn id="23" dur="1000" fill="hold"/>
                                        <p:tgtEl>
                                          <p:spTgt spid="3">
                                            <p:txEl>
                                              <p:pRg st="3" end="3"/>
                                            </p:txEl>
                                          </p:spTgt>
                                        </p:tgtEl>
                                        <p:attrNameLst>
                                          <p:attrName>ppt_x</p:attrName>
                                        </p:attrNameLst>
                                      </p:cBhvr>
                                      <p:tavLst>
                                        <p:tav tm="0">
                                          <p:val>
                                            <p:strVal val="#ppt_x-.1"/>
                                          </p:val>
                                        </p:tav>
                                        <p:tav tm="100000">
                                          <p:val>
                                            <p:strVal val="#ppt_x"/>
                                          </p:val>
                                        </p:tav>
                                      </p:tavLst>
                                    </p:anim>
                                    <p:anim calcmode="lin" valueType="num">
                                      <p:cBhvr>
                                        <p:cTn id="24" dur="1000" fill="hold"/>
                                        <p:tgtEl>
                                          <p:spTgt spid="3">
                                            <p:txEl>
                                              <p:pRg st="3" end="3"/>
                                            </p:txEl>
                                          </p:spTgt>
                                        </p:tgtEl>
                                        <p:attrNameLst>
                                          <p:attrName>ppt_y</p:attrName>
                                        </p:attrNameLst>
                                      </p:cBhvr>
                                      <p:tavLst>
                                        <p:tav tm="0">
                                          <p:val>
                                            <p:strVal val="#ppt_y"/>
                                          </p:val>
                                        </p:tav>
                                        <p:tav tm="100000">
                                          <p:val>
                                            <p:strVal val="#ppt_y"/>
                                          </p:val>
                                        </p:tav>
                                      </p:tavLst>
                                    </p:anim>
                                  </p:childTnLst>
                                </p:cTn>
                              </p:par>
                              <p:par>
                                <p:cTn id="25" presetID="40" presetClass="entr" presetSubtype="0" fill="hold" nodeType="withEffect">
                                  <p:stCondLst>
                                    <p:cond delay="0"/>
                                  </p:stCondLst>
                                  <p:iterate type="lt">
                                    <p:tmPct val="10000"/>
                                  </p:iterate>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1000"/>
                                        <p:tgtEl>
                                          <p:spTgt spid="3">
                                            <p:txEl>
                                              <p:pRg st="4" end="4"/>
                                            </p:txEl>
                                          </p:spTgt>
                                        </p:tgtEl>
                                      </p:cBhvr>
                                    </p:animEffect>
                                    <p:anim calcmode="lin" valueType="num">
                                      <p:cBhvr>
                                        <p:cTn id="28" dur="1000" fill="hold"/>
                                        <p:tgtEl>
                                          <p:spTgt spid="3">
                                            <p:txEl>
                                              <p:pRg st="4" end="4"/>
                                            </p:txEl>
                                          </p:spTgt>
                                        </p:tgtEl>
                                        <p:attrNameLst>
                                          <p:attrName>ppt_x</p:attrName>
                                        </p:attrNameLst>
                                      </p:cBhvr>
                                      <p:tavLst>
                                        <p:tav tm="0">
                                          <p:val>
                                            <p:strVal val="#ppt_x-.1"/>
                                          </p:val>
                                        </p:tav>
                                        <p:tav tm="100000">
                                          <p:val>
                                            <p:strVal val="#ppt_x"/>
                                          </p:val>
                                        </p:tav>
                                      </p:tavLst>
                                    </p:anim>
                                    <p:anim calcmode="lin" valueType="num">
                                      <p:cBhvr>
                                        <p:cTn id="29" dur="1000" fill="hold"/>
                                        <p:tgtEl>
                                          <p:spTgt spid="3">
                                            <p:txEl>
                                              <p:pRg st="4" end="4"/>
                                            </p:txEl>
                                          </p:spTgt>
                                        </p:tgtEl>
                                        <p:attrNameLst>
                                          <p:attrName>ppt_y</p:attrName>
                                        </p:attrNameLst>
                                      </p:cBhvr>
                                      <p:tavLst>
                                        <p:tav tm="0">
                                          <p:val>
                                            <p:strVal val="#ppt_y"/>
                                          </p:val>
                                        </p:tav>
                                        <p:tav tm="100000">
                                          <p:val>
                                            <p:strVal val="#ppt_y"/>
                                          </p:val>
                                        </p:tav>
                                      </p:tavLst>
                                    </p:anim>
                                  </p:childTnLst>
                                </p:cTn>
                              </p:par>
                              <p:par>
                                <p:cTn id="30" presetID="40" presetClass="entr" presetSubtype="0" fill="hold" nodeType="withEffect">
                                  <p:stCondLst>
                                    <p:cond delay="0"/>
                                  </p:stCondLst>
                                  <p:iterate type="lt">
                                    <p:tmPct val="10000"/>
                                  </p:iterate>
                                  <p:childTnLst>
                                    <p:set>
                                      <p:cBhvr>
                                        <p:cTn id="31" dur="1" fill="hold">
                                          <p:stCondLst>
                                            <p:cond delay="0"/>
                                          </p:stCondLst>
                                        </p:cTn>
                                        <p:tgtEl>
                                          <p:spTgt spid="3">
                                            <p:txEl>
                                              <p:pRg st="5" end="5"/>
                                            </p:txEl>
                                          </p:spTgt>
                                        </p:tgtEl>
                                        <p:attrNameLst>
                                          <p:attrName>style.visibility</p:attrName>
                                        </p:attrNameLst>
                                      </p:cBhvr>
                                      <p:to>
                                        <p:strVal val="visible"/>
                                      </p:to>
                                    </p:set>
                                    <p:animEffect transition="in" filter="fade">
                                      <p:cBhvr>
                                        <p:cTn id="32" dur="1000"/>
                                        <p:tgtEl>
                                          <p:spTgt spid="3">
                                            <p:txEl>
                                              <p:pRg st="5" end="5"/>
                                            </p:txEl>
                                          </p:spTgt>
                                        </p:tgtEl>
                                      </p:cBhvr>
                                    </p:animEffect>
                                    <p:anim calcmode="lin" valueType="num">
                                      <p:cBhvr>
                                        <p:cTn id="33" dur="1000" fill="hold"/>
                                        <p:tgtEl>
                                          <p:spTgt spid="3">
                                            <p:txEl>
                                              <p:pRg st="5" end="5"/>
                                            </p:txEl>
                                          </p:spTgt>
                                        </p:tgtEl>
                                        <p:attrNameLst>
                                          <p:attrName>ppt_x</p:attrName>
                                        </p:attrNameLst>
                                      </p:cBhvr>
                                      <p:tavLst>
                                        <p:tav tm="0">
                                          <p:val>
                                            <p:strVal val="#ppt_x-.1"/>
                                          </p:val>
                                        </p:tav>
                                        <p:tav tm="100000">
                                          <p:val>
                                            <p:strVal val="#ppt_x"/>
                                          </p:val>
                                        </p:tav>
                                      </p:tavLst>
                                    </p:anim>
                                    <p:anim calcmode="lin" valueType="num">
                                      <p:cBhvr>
                                        <p:cTn id="34" dur="1000" fill="hold"/>
                                        <p:tgtEl>
                                          <p:spTgt spid="3">
                                            <p:txEl>
                                              <p:pRg st="5" end="5"/>
                                            </p:txEl>
                                          </p:spTgt>
                                        </p:tgtEl>
                                        <p:attrNameLst>
                                          <p:attrName>ppt_y</p:attrName>
                                        </p:attrNameLst>
                                      </p:cBhvr>
                                      <p:tavLst>
                                        <p:tav tm="0">
                                          <p:val>
                                            <p:strVal val="#ppt_y"/>
                                          </p:val>
                                        </p:tav>
                                        <p:tav tm="100000">
                                          <p:val>
                                            <p:strVal val="#ppt_y"/>
                                          </p:val>
                                        </p:tav>
                                      </p:tavLst>
                                    </p:anim>
                                  </p:childTnLst>
                                </p:cTn>
                              </p:par>
                              <p:par>
                                <p:cTn id="35" presetID="40" presetClass="entr" presetSubtype="0" fill="hold" nodeType="withEffect">
                                  <p:stCondLst>
                                    <p:cond delay="0"/>
                                  </p:stCondLst>
                                  <p:iterate type="lt">
                                    <p:tmPct val="10000"/>
                                  </p:iterate>
                                  <p:childTnLst>
                                    <p:set>
                                      <p:cBhvr>
                                        <p:cTn id="36" dur="1" fill="hold">
                                          <p:stCondLst>
                                            <p:cond delay="0"/>
                                          </p:stCondLst>
                                        </p:cTn>
                                        <p:tgtEl>
                                          <p:spTgt spid="3">
                                            <p:txEl>
                                              <p:pRg st="6" end="6"/>
                                            </p:txEl>
                                          </p:spTgt>
                                        </p:tgtEl>
                                        <p:attrNameLst>
                                          <p:attrName>style.visibility</p:attrName>
                                        </p:attrNameLst>
                                      </p:cBhvr>
                                      <p:to>
                                        <p:strVal val="visible"/>
                                      </p:to>
                                    </p:set>
                                    <p:animEffect transition="in" filter="fade">
                                      <p:cBhvr>
                                        <p:cTn id="37" dur="1000"/>
                                        <p:tgtEl>
                                          <p:spTgt spid="3">
                                            <p:txEl>
                                              <p:pRg st="6" end="6"/>
                                            </p:txEl>
                                          </p:spTgt>
                                        </p:tgtEl>
                                      </p:cBhvr>
                                    </p:animEffect>
                                    <p:anim calcmode="lin" valueType="num">
                                      <p:cBhvr>
                                        <p:cTn id="38" dur="1000" fill="hold"/>
                                        <p:tgtEl>
                                          <p:spTgt spid="3">
                                            <p:txEl>
                                              <p:pRg st="6" end="6"/>
                                            </p:txEl>
                                          </p:spTgt>
                                        </p:tgtEl>
                                        <p:attrNameLst>
                                          <p:attrName>ppt_x</p:attrName>
                                        </p:attrNameLst>
                                      </p:cBhvr>
                                      <p:tavLst>
                                        <p:tav tm="0">
                                          <p:val>
                                            <p:strVal val="#ppt_x-.1"/>
                                          </p:val>
                                        </p:tav>
                                        <p:tav tm="100000">
                                          <p:val>
                                            <p:strVal val="#ppt_x"/>
                                          </p:val>
                                        </p:tav>
                                      </p:tavLst>
                                    </p:anim>
                                    <p:anim calcmode="lin" valueType="num">
                                      <p:cBhvr>
                                        <p:cTn id="39" dur="1000" fill="hold"/>
                                        <p:tgtEl>
                                          <p:spTgt spid="3">
                                            <p:txEl>
                                              <p:pRg st="6" end="6"/>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solidFill>
                  <a:srgbClr val="FF0000"/>
                </a:solidFill>
              </a:rPr>
              <a:t>R</a:t>
            </a:r>
            <a:r>
              <a:rPr lang="en-AU" dirty="0" smtClean="0">
                <a:solidFill>
                  <a:srgbClr val="FFC000"/>
                </a:solidFill>
              </a:rPr>
              <a:t>i</a:t>
            </a:r>
            <a:r>
              <a:rPr lang="en-AU" dirty="0" smtClean="0">
                <a:solidFill>
                  <a:srgbClr val="FFFF00"/>
                </a:solidFill>
              </a:rPr>
              <a:t>d</a:t>
            </a:r>
            <a:r>
              <a:rPr lang="en-AU" dirty="0" smtClean="0">
                <a:solidFill>
                  <a:srgbClr val="00B050"/>
                </a:solidFill>
              </a:rPr>
              <a:t>i</a:t>
            </a:r>
            <a:r>
              <a:rPr lang="en-AU" dirty="0" smtClean="0">
                <a:solidFill>
                  <a:srgbClr val="00B0F0"/>
                </a:solidFill>
              </a:rPr>
              <a:t>n</a:t>
            </a:r>
            <a:r>
              <a:rPr lang="en-AU" dirty="0" smtClean="0">
                <a:solidFill>
                  <a:srgbClr val="7030A0"/>
                </a:solidFill>
              </a:rPr>
              <a:t>g </a:t>
            </a:r>
            <a:r>
              <a:rPr lang="en-AU" dirty="0" smtClean="0">
                <a:solidFill>
                  <a:schemeClr val="accent4">
                    <a:lumMod val="60000"/>
                    <a:lumOff val="40000"/>
                  </a:schemeClr>
                </a:solidFill>
              </a:rPr>
              <a:t>P</a:t>
            </a:r>
            <a:r>
              <a:rPr lang="en-AU" dirty="0" smtClean="0">
                <a:solidFill>
                  <a:srgbClr val="FF0000"/>
                </a:solidFill>
              </a:rPr>
              <a:t>o</a:t>
            </a:r>
            <a:r>
              <a:rPr lang="en-AU" dirty="0" smtClean="0">
                <a:solidFill>
                  <a:srgbClr val="FFC000"/>
                </a:solidFill>
              </a:rPr>
              <a:t>n</a:t>
            </a:r>
            <a:r>
              <a:rPr lang="en-AU" dirty="0" smtClean="0">
                <a:solidFill>
                  <a:srgbClr val="FFFF00"/>
                </a:solidFill>
              </a:rPr>
              <a:t>y</a:t>
            </a:r>
            <a:endParaRPr lang="en-AU" dirty="0">
              <a:solidFill>
                <a:srgbClr val="FFFF00"/>
              </a:solidFill>
            </a:endParaRPr>
          </a:p>
        </p:txBody>
      </p:sp>
      <p:sp>
        <p:nvSpPr>
          <p:cNvPr id="3" name="Content Placeholder 2"/>
          <p:cNvSpPr>
            <a:spLocks noGrp="1"/>
          </p:cNvSpPr>
          <p:nvPr>
            <p:ph idx="1"/>
          </p:nvPr>
        </p:nvSpPr>
        <p:spPr/>
        <p:txBody>
          <a:bodyPr/>
          <a:lstStyle/>
          <a:p>
            <a:r>
              <a:rPr lang="en-AU" dirty="0" smtClean="0"/>
              <a:t>The riding pony was bred for the show ring and for kids enjoyment. The riding pony’s colours include black, brown, bay, chestnut, grey, flea bitten, pinto, buckskin, palomino, blue roan and strawberry roan. </a:t>
            </a:r>
            <a:endParaRPr lang="en-AU" dirty="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AU"/>
          </a:p>
        </p:txBody>
      </p:sp>
      <p:sp>
        <p:nvSpPr>
          <p:cNvPr id="3" name="Content Placeholder 2"/>
          <p:cNvSpPr>
            <a:spLocks noGrp="1"/>
          </p:cNvSpPr>
          <p:nvPr>
            <p:ph idx="1"/>
          </p:nvPr>
        </p:nvSpPr>
        <p:spPr/>
        <p:txBody>
          <a:bodyPr/>
          <a:lstStyle/>
          <a:p>
            <a:endParaRPr lang="en-AU" dirty="0"/>
          </a:p>
        </p:txBody>
      </p:sp>
      <p:pic>
        <p:nvPicPr>
          <p:cNvPr id="1026" name="Picture 2" descr="Generate Your Own Glitter Graphics at GlitterYourWay.com"/>
          <p:cNvPicPr>
            <a:picLocks noChangeAspect="1" noChangeArrowheads="1" noCrop="1"/>
          </p:cNvPicPr>
          <p:nvPr/>
        </p:nvPicPr>
        <p:blipFill>
          <a:blip r:embed="rId2" cstate="print"/>
          <a:srcRect/>
          <a:stretch>
            <a:fillRect/>
          </a:stretch>
        </p:blipFill>
        <p:spPr bwMode="auto">
          <a:xfrm>
            <a:off x="1" y="1844824"/>
            <a:ext cx="9972600" cy="1933179"/>
          </a:xfrm>
          <a:prstGeom prst="rect">
            <a:avLst/>
          </a:prstGeom>
          <a:noFill/>
        </p:spPr>
      </p:pic>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solidFill>
                  <a:srgbClr val="0099CC"/>
                </a:solidFill>
              </a:rPr>
              <a:t> </a:t>
            </a:r>
            <a:r>
              <a:rPr lang="en-AU" dirty="0" smtClean="0">
                <a:solidFill>
                  <a:srgbClr val="0099CC"/>
                </a:solidFill>
              </a:rPr>
              <a:t>Billie jean</a:t>
            </a:r>
            <a:endParaRPr lang="en-AU" dirty="0">
              <a:solidFill>
                <a:srgbClr val="0099CC"/>
              </a:solidFill>
            </a:endParaRPr>
          </a:p>
        </p:txBody>
      </p:sp>
      <p:sp>
        <p:nvSpPr>
          <p:cNvPr id="3" name="Content Placeholder 2"/>
          <p:cNvSpPr>
            <a:spLocks noGrp="1"/>
          </p:cNvSpPr>
          <p:nvPr>
            <p:ph idx="1"/>
          </p:nvPr>
        </p:nvSpPr>
        <p:spPr/>
        <p:txBody>
          <a:bodyPr>
            <a:normAutofit fontScale="92500" lnSpcReduction="10000"/>
          </a:bodyPr>
          <a:lstStyle/>
          <a:p>
            <a:r>
              <a:rPr lang="en-AU" dirty="0" smtClean="0">
                <a:solidFill>
                  <a:srgbClr val="FF3399"/>
                </a:solidFill>
              </a:rPr>
              <a:t>Name: Billie</a:t>
            </a:r>
          </a:p>
          <a:p>
            <a:r>
              <a:rPr lang="en-AU" dirty="0" smtClean="0">
                <a:solidFill>
                  <a:srgbClr val="FF3399"/>
                </a:solidFill>
              </a:rPr>
              <a:t>Gender: Full female</a:t>
            </a:r>
          </a:p>
          <a:p>
            <a:r>
              <a:rPr lang="en-AU" dirty="0" smtClean="0">
                <a:solidFill>
                  <a:srgbClr val="FF3399"/>
                </a:solidFill>
              </a:rPr>
              <a:t>Breed: Cattle dog</a:t>
            </a:r>
          </a:p>
          <a:p>
            <a:r>
              <a:rPr lang="en-AU" dirty="0" smtClean="0">
                <a:solidFill>
                  <a:srgbClr val="FF3399"/>
                </a:solidFill>
              </a:rPr>
              <a:t>Colour: blue</a:t>
            </a:r>
          </a:p>
          <a:p>
            <a:r>
              <a:rPr lang="en-AU" dirty="0" smtClean="0">
                <a:solidFill>
                  <a:srgbClr val="FF3399"/>
                </a:solidFill>
              </a:rPr>
              <a:t>Age: 11 months</a:t>
            </a:r>
          </a:p>
          <a:p>
            <a:r>
              <a:rPr lang="en-AU" dirty="0" smtClean="0">
                <a:solidFill>
                  <a:srgbClr val="FF3399"/>
                </a:solidFill>
              </a:rPr>
              <a:t>Characteristics: lazing around the fire in the shed with Brett</a:t>
            </a:r>
          </a:p>
          <a:p>
            <a:r>
              <a:rPr lang="en-AU" dirty="0" smtClean="0">
                <a:solidFill>
                  <a:srgbClr val="FF3399"/>
                </a:solidFill>
              </a:rPr>
              <a:t>Hobbies: trying to catch the birds that are 30 meters in the sky. </a:t>
            </a:r>
            <a:endParaRPr lang="en-AU" dirty="0">
              <a:solidFill>
                <a:srgbClr val="FF3399"/>
              </a:solidFill>
            </a:endParaRP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solidFill>
                  <a:srgbClr val="00B050"/>
                </a:solidFill>
              </a:rPr>
              <a:t>Rusty</a:t>
            </a:r>
            <a:endParaRPr lang="en-AU" dirty="0">
              <a:solidFill>
                <a:srgbClr val="00B050"/>
              </a:solidFill>
            </a:endParaRPr>
          </a:p>
        </p:txBody>
      </p:sp>
      <p:sp>
        <p:nvSpPr>
          <p:cNvPr id="3" name="Content Placeholder 2"/>
          <p:cNvSpPr>
            <a:spLocks noGrp="1"/>
          </p:cNvSpPr>
          <p:nvPr>
            <p:ph idx="1"/>
          </p:nvPr>
        </p:nvSpPr>
        <p:spPr/>
        <p:txBody>
          <a:bodyPr/>
          <a:lstStyle/>
          <a:p>
            <a:r>
              <a:rPr lang="en-AU" dirty="0" smtClean="0">
                <a:solidFill>
                  <a:srgbClr val="FF0000"/>
                </a:solidFill>
              </a:rPr>
              <a:t>Name: Rusty</a:t>
            </a:r>
          </a:p>
          <a:p>
            <a:r>
              <a:rPr lang="en-AU" dirty="0" smtClean="0">
                <a:solidFill>
                  <a:srgbClr val="FF0000"/>
                </a:solidFill>
              </a:rPr>
              <a:t>Age: 8</a:t>
            </a:r>
          </a:p>
          <a:p>
            <a:r>
              <a:rPr lang="en-AU" dirty="0" smtClean="0">
                <a:solidFill>
                  <a:srgbClr val="FF0000"/>
                </a:solidFill>
              </a:rPr>
              <a:t>Colour: red</a:t>
            </a:r>
          </a:p>
          <a:p>
            <a:r>
              <a:rPr lang="en-AU" dirty="0" smtClean="0">
                <a:solidFill>
                  <a:srgbClr val="FF0000"/>
                </a:solidFill>
              </a:rPr>
              <a:t>breed:  red heeler x jack Russel</a:t>
            </a:r>
          </a:p>
          <a:p>
            <a:r>
              <a:rPr lang="en-AU" dirty="0" smtClean="0">
                <a:solidFill>
                  <a:srgbClr val="FF0000"/>
                </a:solidFill>
              </a:rPr>
              <a:t> Characteristics: digging holes and making loads of mess</a:t>
            </a:r>
          </a:p>
          <a:p>
            <a:r>
              <a:rPr lang="en-AU" dirty="0" smtClean="0">
                <a:solidFill>
                  <a:srgbClr val="FF0000"/>
                </a:solidFill>
              </a:rPr>
              <a:t>Hobbies: eating a lot and barking at cars </a:t>
            </a:r>
            <a:endParaRPr lang="en-AU" dirty="0">
              <a:solidFill>
                <a:srgbClr val="FF0000"/>
              </a:solidFill>
            </a:endParaRP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solidFill>
                  <a:srgbClr val="FF5050"/>
                </a:solidFill>
              </a:rPr>
              <a:t> </a:t>
            </a:r>
            <a:r>
              <a:rPr lang="en-AU" dirty="0" smtClean="0">
                <a:solidFill>
                  <a:srgbClr val="FF5050"/>
                </a:solidFill>
              </a:rPr>
              <a:t>Ruby </a:t>
            </a:r>
            <a:endParaRPr lang="en-AU" dirty="0">
              <a:solidFill>
                <a:srgbClr val="FF5050"/>
              </a:solidFill>
            </a:endParaRPr>
          </a:p>
        </p:txBody>
      </p:sp>
      <p:sp>
        <p:nvSpPr>
          <p:cNvPr id="3" name="Content Placeholder 2"/>
          <p:cNvSpPr>
            <a:spLocks noGrp="1"/>
          </p:cNvSpPr>
          <p:nvPr>
            <p:ph idx="1"/>
          </p:nvPr>
        </p:nvSpPr>
        <p:spPr/>
        <p:txBody>
          <a:bodyPr/>
          <a:lstStyle/>
          <a:p>
            <a:r>
              <a:rPr lang="en-AU" dirty="0" smtClean="0">
                <a:solidFill>
                  <a:srgbClr val="7030A0"/>
                </a:solidFill>
              </a:rPr>
              <a:t>Name: Ruby</a:t>
            </a:r>
          </a:p>
          <a:p>
            <a:r>
              <a:rPr lang="en-AU" dirty="0" smtClean="0">
                <a:solidFill>
                  <a:srgbClr val="7030A0"/>
                </a:solidFill>
              </a:rPr>
              <a:t>Age : 6</a:t>
            </a:r>
          </a:p>
          <a:p>
            <a:r>
              <a:rPr lang="en-AU" dirty="0" smtClean="0">
                <a:solidFill>
                  <a:srgbClr val="7030A0"/>
                </a:solidFill>
              </a:rPr>
              <a:t>Breed: cattle dog</a:t>
            </a:r>
          </a:p>
          <a:p>
            <a:r>
              <a:rPr lang="en-AU" dirty="0" smtClean="0">
                <a:solidFill>
                  <a:srgbClr val="7030A0"/>
                </a:solidFill>
              </a:rPr>
              <a:t>Colour: red</a:t>
            </a:r>
          </a:p>
          <a:p>
            <a:r>
              <a:rPr lang="en-AU" dirty="0" smtClean="0">
                <a:solidFill>
                  <a:srgbClr val="7030A0"/>
                </a:solidFill>
              </a:rPr>
              <a:t>Gender: spaded female</a:t>
            </a:r>
            <a:endParaRPr lang="en-AU" dirty="0">
              <a:solidFill>
                <a:srgbClr val="7030A0"/>
              </a:solidFill>
            </a:endParaRP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solidFill>
                  <a:srgbClr val="3366FF"/>
                </a:solidFill>
              </a:rPr>
              <a:t> </a:t>
            </a:r>
            <a:r>
              <a:rPr lang="en-AU" dirty="0" smtClean="0">
                <a:solidFill>
                  <a:srgbClr val="3366FF"/>
                </a:solidFill>
              </a:rPr>
              <a:t>blue </a:t>
            </a:r>
            <a:r>
              <a:rPr lang="en-AU" dirty="0" smtClean="0">
                <a:solidFill>
                  <a:srgbClr val="3366FF"/>
                </a:solidFill>
              </a:rPr>
              <a:t>jeans or Basil</a:t>
            </a:r>
            <a:endParaRPr lang="en-AU" dirty="0">
              <a:solidFill>
                <a:srgbClr val="3366FF"/>
              </a:solidFill>
            </a:endParaRPr>
          </a:p>
        </p:txBody>
      </p:sp>
      <p:sp>
        <p:nvSpPr>
          <p:cNvPr id="3" name="Content Placeholder 2"/>
          <p:cNvSpPr>
            <a:spLocks noGrp="1"/>
          </p:cNvSpPr>
          <p:nvPr>
            <p:ph idx="1"/>
          </p:nvPr>
        </p:nvSpPr>
        <p:spPr/>
        <p:txBody>
          <a:bodyPr/>
          <a:lstStyle/>
          <a:p>
            <a:r>
              <a:rPr lang="en-AU" dirty="0" smtClean="0">
                <a:solidFill>
                  <a:srgbClr val="66FF99"/>
                </a:solidFill>
              </a:rPr>
              <a:t>Name: basil</a:t>
            </a:r>
          </a:p>
          <a:p>
            <a:r>
              <a:rPr lang="en-AU" dirty="0" smtClean="0">
                <a:solidFill>
                  <a:srgbClr val="66FF99"/>
                </a:solidFill>
              </a:rPr>
              <a:t>Age: 14</a:t>
            </a:r>
          </a:p>
          <a:p>
            <a:r>
              <a:rPr lang="en-AU" dirty="0" smtClean="0">
                <a:solidFill>
                  <a:srgbClr val="66FF99"/>
                </a:solidFill>
              </a:rPr>
              <a:t>Colour: blue</a:t>
            </a:r>
          </a:p>
          <a:p>
            <a:r>
              <a:rPr lang="en-AU" dirty="0" smtClean="0">
                <a:solidFill>
                  <a:srgbClr val="66FF99"/>
                </a:solidFill>
              </a:rPr>
              <a:t>Breed: blue heeler</a:t>
            </a:r>
          </a:p>
          <a:p>
            <a:r>
              <a:rPr lang="en-AU" dirty="0" smtClean="0">
                <a:solidFill>
                  <a:srgbClr val="66FF99"/>
                </a:solidFill>
              </a:rPr>
              <a:t>Characteristics: sleeping</a:t>
            </a:r>
          </a:p>
          <a:p>
            <a:r>
              <a:rPr lang="en-AU" dirty="0" smtClean="0">
                <a:solidFill>
                  <a:srgbClr val="66FF99"/>
                </a:solidFill>
              </a:rPr>
              <a:t>Hobbies chewing things up like witches hats, sticks and shoes. </a:t>
            </a:r>
            <a:endParaRPr lang="en-AU" dirty="0">
              <a:solidFill>
                <a:srgbClr val="66FF99"/>
              </a:solidFill>
            </a:endParaRP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solidFill>
                  <a:srgbClr val="FF0000"/>
                </a:solidFill>
              </a:rPr>
              <a:t>H</a:t>
            </a:r>
            <a:r>
              <a:rPr lang="en-AU" dirty="0" smtClean="0">
                <a:solidFill>
                  <a:srgbClr val="FFC000"/>
                </a:solidFill>
              </a:rPr>
              <a:t>i</a:t>
            </a:r>
            <a:r>
              <a:rPr lang="en-AU" dirty="0" smtClean="0">
                <a:solidFill>
                  <a:srgbClr val="FFFF00"/>
                </a:solidFill>
              </a:rPr>
              <a:t>s</a:t>
            </a:r>
            <a:r>
              <a:rPr lang="en-AU" dirty="0" smtClean="0">
                <a:solidFill>
                  <a:srgbClr val="92D050"/>
                </a:solidFill>
              </a:rPr>
              <a:t>t</a:t>
            </a:r>
            <a:r>
              <a:rPr lang="en-AU" dirty="0" smtClean="0">
                <a:solidFill>
                  <a:srgbClr val="00B0F0"/>
                </a:solidFill>
              </a:rPr>
              <a:t>o</a:t>
            </a:r>
            <a:r>
              <a:rPr lang="en-AU" dirty="0" smtClean="0">
                <a:solidFill>
                  <a:srgbClr val="7030A0"/>
                </a:solidFill>
              </a:rPr>
              <a:t>r</a:t>
            </a:r>
            <a:r>
              <a:rPr lang="en-AU" dirty="0" smtClean="0">
                <a:solidFill>
                  <a:srgbClr val="FF0000"/>
                </a:solidFill>
              </a:rPr>
              <a:t>y</a:t>
            </a:r>
            <a:endParaRPr lang="en-AU" dirty="0">
              <a:solidFill>
                <a:srgbClr val="FF0000"/>
              </a:solidFill>
            </a:endParaRPr>
          </a:p>
        </p:txBody>
      </p:sp>
      <p:sp>
        <p:nvSpPr>
          <p:cNvPr id="3" name="Content Placeholder 2"/>
          <p:cNvSpPr>
            <a:spLocks noGrp="1"/>
          </p:cNvSpPr>
          <p:nvPr>
            <p:ph idx="1"/>
          </p:nvPr>
        </p:nvSpPr>
        <p:spPr>
          <a:xfrm>
            <a:off x="457200" y="1600200"/>
            <a:ext cx="8219256" cy="4781128"/>
          </a:xfrm>
        </p:spPr>
        <p:txBody>
          <a:bodyPr>
            <a:normAutofit fontScale="92500" lnSpcReduction="10000"/>
          </a:bodyPr>
          <a:lstStyle/>
          <a:p>
            <a:r>
              <a:rPr lang="en-AU" dirty="0" smtClean="0">
                <a:solidFill>
                  <a:srgbClr val="FF0000"/>
                </a:solidFill>
              </a:rPr>
              <a:t>The Australian Cattle Dog is a breed of herding </a:t>
            </a:r>
            <a:r>
              <a:rPr lang="en-AU" dirty="0" smtClean="0">
                <a:solidFill>
                  <a:srgbClr val="FFC000"/>
                </a:solidFill>
              </a:rPr>
              <a:t>dog originally developed in Australia for </a:t>
            </a:r>
            <a:r>
              <a:rPr lang="en-AU" dirty="0" smtClean="0">
                <a:solidFill>
                  <a:srgbClr val="FFFF00"/>
                </a:solidFill>
              </a:rPr>
              <a:t>droving cattle over long distances across </a:t>
            </a:r>
            <a:r>
              <a:rPr lang="en-AU" dirty="0" smtClean="0">
                <a:solidFill>
                  <a:srgbClr val="92D050"/>
                </a:solidFill>
              </a:rPr>
              <a:t>rough land. The two colours that cattle dogs </a:t>
            </a:r>
            <a:r>
              <a:rPr lang="en-AU" dirty="0" smtClean="0">
                <a:solidFill>
                  <a:srgbClr val="00B0F0"/>
                </a:solidFill>
              </a:rPr>
              <a:t>come in is blue and red , they are called blue </a:t>
            </a:r>
            <a:r>
              <a:rPr lang="en-AU" dirty="0" smtClean="0">
                <a:solidFill>
                  <a:srgbClr val="7030A0"/>
                </a:solidFill>
              </a:rPr>
              <a:t>heelers and red heelers. They were shown at</a:t>
            </a:r>
            <a:r>
              <a:rPr lang="en-AU" dirty="0" smtClean="0"/>
              <a:t> </a:t>
            </a:r>
            <a:r>
              <a:rPr lang="en-AU" dirty="0" smtClean="0">
                <a:solidFill>
                  <a:srgbClr val="FF0000"/>
                </a:solidFill>
              </a:rPr>
              <a:t>shows and at stud in the 1940s and were called </a:t>
            </a:r>
            <a:r>
              <a:rPr lang="en-AU" dirty="0" smtClean="0">
                <a:solidFill>
                  <a:srgbClr val="FFC000"/>
                </a:solidFill>
              </a:rPr>
              <a:t>“Queensland Heelers” to make them sound </a:t>
            </a:r>
            <a:r>
              <a:rPr lang="en-AU" dirty="0" smtClean="0">
                <a:solidFill>
                  <a:srgbClr val="FFFF00"/>
                </a:solidFill>
              </a:rPr>
              <a:t>different from lines bred in New South Wales </a:t>
            </a:r>
            <a:r>
              <a:rPr lang="en-AU" dirty="0" smtClean="0">
                <a:solidFill>
                  <a:srgbClr val="92D050"/>
                </a:solidFill>
              </a:rPr>
              <a:t>and this and this nickname is now </a:t>
            </a:r>
            <a:r>
              <a:rPr lang="en-AU" dirty="0" smtClean="0">
                <a:solidFill>
                  <a:srgbClr val="00B0F0"/>
                </a:solidFill>
              </a:rPr>
              <a:t>occasionally applied to any Australian Cattle Dog.</a:t>
            </a:r>
            <a:endParaRPr lang="en-AU" dirty="0">
              <a:solidFill>
                <a:srgbClr val="00B0F0"/>
              </a:solidFill>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3528" y="548680"/>
            <a:ext cx="8229600" cy="1143000"/>
          </a:xfrm>
        </p:spPr>
        <p:txBody>
          <a:bodyPr/>
          <a:lstStyle/>
          <a:p>
            <a:r>
              <a:rPr lang="en-AU" dirty="0" smtClean="0">
                <a:solidFill>
                  <a:srgbClr val="FF0000"/>
                </a:solidFill>
              </a:rPr>
              <a:t>H</a:t>
            </a:r>
            <a:r>
              <a:rPr lang="en-AU" dirty="0" smtClean="0">
                <a:solidFill>
                  <a:srgbClr val="FFC000"/>
                </a:solidFill>
              </a:rPr>
              <a:t>i</a:t>
            </a:r>
            <a:r>
              <a:rPr lang="en-AU" dirty="0" smtClean="0">
                <a:solidFill>
                  <a:srgbClr val="FFFF00"/>
                </a:solidFill>
              </a:rPr>
              <a:t>s</a:t>
            </a:r>
            <a:r>
              <a:rPr lang="en-AU" dirty="0" smtClean="0">
                <a:solidFill>
                  <a:srgbClr val="92D050"/>
                </a:solidFill>
              </a:rPr>
              <a:t>t</a:t>
            </a:r>
            <a:r>
              <a:rPr lang="en-AU" dirty="0" smtClean="0">
                <a:solidFill>
                  <a:srgbClr val="00B0F0"/>
                </a:solidFill>
              </a:rPr>
              <a:t>o</a:t>
            </a:r>
            <a:r>
              <a:rPr lang="en-AU" dirty="0" smtClean="0">
                <a:solidFill>
                  <a:srgbClr val="7030A0"/>
                </a:solidFill>
              </a:rPr>
              <a:t>r</a:t>
            </a:r>
            <a:r>
              <a:rPr lang="en-AU" dirty="0" smtClean="0">
                <a:solidFill>
                  <a:schemeClr val="accent4">
                    <a:lumMod val="60000"/>
                    <a:lumOff val="40000"/>
                  </a:schemeClr>
                </a:solidFill>
              </a:rPr>
              <a:t>y</a:t>
            </a:r>
            <a:endParaRPr lang="en-AU" dirty="0">
              <a:solidFill>
                <a:schemeClr val="accent4">
                  <a:lumMod val="60000"/>
                  <a:lumOff val="40000"/>
                </a:schemeClr>
              </a:solidFill>
            </a:endParaRPr>
          </a:p>
        </p:txBody>
      </p:sp>
      <p:sp>
        <p:nvSpPr>
          <p:cNvPr id="3" name="Content Placeholder 2"/>
          <p:cNvSpPr>
            <a:spLocks noGrp="1"/>
          </p:cNvSpPr>
          <p:nvPr>
            <p:ph idx="1"/>
          </p:nvPr>
        </p:nvSpPr>
        <p:spPr>
          <a:xfrm>
            <a:off x="539552" y="1700808"/>
            <a:ext cx="8229600" cy="4525963"/>
          </a:xfrm>
        </p:spPr>
        <p:txBody>
          <a:bodyPr/>
          <a:lstStyle/>
          <a:p>
            <a:r>
              <a:rPr lang="en-AU" dirty="0" smtClean="0">
                <a:solidFill>
                  <a:srgbClr val="FF0000"/>
                </a:solidFill>
              </a:rPr>
              <a:t>The name dachshund is a German word that </a:t>
            </a:r>
            <a:r>
              <a:rPr lang="en-AU" dirty="0" smtClean="0">
                <a:solidFill>
                  <a:srgbClr val="FFC000"/>
                </a:solidFill>
              </a:rPr>
              <a:t>means badger dog. They are used for chasing </a:t>
            </a:r>
            <a:r>
              <a:rPr lang="en-AU" dirty="0" smtClean="0">
                <a:solidFill>
                  <a:srgbClr val="FFFF00"/>
                </a:solidFill>
              </a:rPr>
              <a:t>badgers out of there holes so the hunters can </a:t>
            </a:r>
            <a:r>
              <a:rPr lang="en-AU" dirty="0" smtClean="0">
                <a:solidFill>
                  <a:srgbClr val="92D050"/>
                </a:solidFill>
              </a:rPr>
              <a:t>kill them.</a:t>
            </a:r>
            <a:r>
              <a:rPr lang="en-AU" dirty="0" smtClean="0"/>
              <a:t> </a:t>
            </a:r>
            <a:r>
              <a:rPr lang="en-AU" dirty="0" smtClean="0">
                <a:solidFill>
                  <a:srgbClr val="92D050"/>
                </a:solidFill>
              </a:rPr>
              <a:t>Because of their long, narrow build, </a:t>
            </a:r>
            <a:r>
              <a:rPr lang="en-AU" dirty="0" smtClean="0">
                <a:solidFill>
                  <a:srgbClr val="00B0F0"/>
                </a:solidFill>
              </a:rPr>
              <a:t>they are sometimes nicknamed hot dog , </a:t>
            </a:r>
            <a:r>
              <a:rPr lang="en-AU" dirty="0" smtClean="0">
                <a:solidFill>
                  <a:srgbClr val="7030A0"/>
                </a:solidFill>
              </a:rPr>
              <a:t>wiener dog or sausage dog. </a:t>
            </a:r>
            <a:endParaRPr lang="en-AU" dirty="0">
              <a:solidFill>
                <a:srgbClr val="7030A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heckerboard(across)">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AU"/>
          </a:p>
        </p:txBody>
      </p:sp>
      <p:sp>
        <p:nvSpPr>
          <p:cNvPr id="3" name="Content Placeholder 2"/>
          <p:cNvSpPr>
            <a:spLocks noGrp="1"/>
          </p:cNvSpPr>
          <p:nvPr>
            <p:ph idx="1"/>
          </p:nvPr>
        </p:nvSpPr>
        <p:spPr/>
        <p:txBody>
          <a:bodyPr/>
          <a:lstStyle/>
          <a:p>
            <a:endParaRPr lang="en-AU"/>
          </a:p>
        </p:txBody>
      </p:sp>
      <p:pic>
        <p:nvPicPr>
          <p:cNvPr id="1026" name="Picture 2" descr="http://dl6.glitter-graphics.net/pub/103/103986svr6x6giqg.gif"/>
          <p:cNvPicPr>
            <a:picLocks noChangeAspect="1" noChangeArrowheads="1"/>
          </p:cNvPicPr>
          <p:nvPr/>
        </p:nvPicPr>
        <p:blipFill>
          <a:blip r:embed="rId2" cstate="print"/>
          <a:srcRect/>
          <a:stretch>
            <a:fillRect/>
          </a:stretch>
        </p:blipFill>
        <p:spPr bwMode="auto">
          <a:xfrm>
            <a:off x="1691680" y="0"/>
            <a:ext cx="6444208" cy="6312694"/>
          </a:xfrm>
          <a:prstGeom prst="rect">
            <a:avLst/>
          </a:prstGeom>
          <a:noFill/>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4" name="Picture 2" descr="Generate Your Own Glitter Graphics at GlitterYourWay.com"/>
          <p:cNvPicPr>
            <a:picLocks noChangeAspect="1" noChangeArrowheads="1" noCrop="1"/>
          </p:cNvPicPr>
          <p:nvPr/>
        </p:nvPicPr>
        <p:blipFill>
          <a:blip r:embed="rId2" cstate="print"/>
          <a:srcRect/>
          <a:stretch>
            <a:fillRect/>
          </a:stretch>
        </p:blipFill>
        <p:spPr bwMode="auto">
          <a:xfrm>
            <a:off x="755576" y="2276872"/>
            <a:ext cx="8789896" cy="2222351"/>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8434"/>
                                        </p:tgtEl>
                                        <p:attrNameLst>
                                          <p:attrName>style.visibility</p:attrName>
                                        </p:attrNameLst>
                                      </p:cBhvr>
                                      <p:to>
                                        <p:strVal val="visible"/>
                                      </p:to>
                                    </p:set>
                                    <p:anim calcmode="lin" valueType="num">
                                      <p:cBhvr additive="base">
                                        <p:cTn id="7" dur="500" fill="hold"/>
                                        <p:tgtEl>
                                          <p:spTgt spid="18434"/>
                                        </p:tgtEl>
                                        <p:attrNameLst>
                                          <p:attrName>ppt_x</p:attrName>
                                        </p:attrNameLst>
                                      </p:cBhvr>
                                      <p:tavLst>
                                        <p:tav tm="0">
                                          <p:val>
                                            <p:strVal val="#ppt_x"/>
                                          </p:val>
                                        </p:tav>
                                        <p:tav tm="100000">
                                          <p:val>
                                            <p:strVal val="#ppt_x"/>
                                          </p:val>
                                        </p:tav>
                                      </p:tavLst>
                                    </p:anim>
                                    <p:anim calcmode="lin" valueType="num">
                                      <p:cBhvr additive="base">
                                        <p:cTn id="8" dur="500" fill="hold"/>
                                        <p:tgtEl>
                                          <p:spTgt spid="1843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solidFill>
                  <a:srgbClr val="FF0000"/>
                </a:solidFill>
              </a:rPr>
              <a:t>K.B Dancer</a:t>
            </a:r>
            <a:endParaRPr lang="en-AU" dirty="0">
              <a:solidFill>
                <a:srgbClr val="FF0000"/>
              </a:solidFill>
            </a:endParaRPr>
          </a:p>
        </p:txBody>
      </p:sp>
      <p:sp>
        <p:nvSpPr>
          <p:cNvPr id="3" name="Content Placeholder 2"/>
          <p:cNvSpPr>
            <a:spLocks noGrp="1"/>
          </p:cNvSpPr>
          <p:nvPr>
            <p:ph idx="1"/>
          </p:nvPr>
        </p:nvSpPr>
        <p:spPr/>
        <p:txBody>
          <a:bodyPr/>
          <a:lstStyle/>
          <a:p>
            <a:r>
              <a:rPr lang="en-AU" dirty="0" smtClean="0">
                <a:solidFill>
                  <a:srgbClr val="FFC000"/>
                </a:solidFill>
              </a:rPr>
              <a:t>Name: Trent</a:t>
            </a:r>
          </a:p>
          <a:p>
            <a:r>
              <a:rPr lang="en-AU" dirty="0" smtClean="0">
                <a:solidFill>
                  <a:srgbClr val="FFC000"/>
                </a:solidFill>
              </a:rPr>
              <a:t>Age: six</a:t>
            </a:r>
          </a:p>
          <a:p>
            <a:r>
              <a:rPr lang="en-AU" dirty="0" smtClean="0">
                <a:solidFill>
                  <a:srgbClr val="FFC000"/>
                </a:solidFill>
              </a:rPr>
              <a:t>Gender: gelding</a:t>
            </a:r>
          </a:p>
          <a:p>
            <a:r>
              <a:rPr lang="en-AU" dirty="0" smtClean="0">
                <a:solidFill>
                  <a:srgbClr val="FFC000"/>
                </a:solidFill>
              </a:rPr>
              <a:t>Height:  13.3 h</a:t>
            </a:r>
          </a:p>
          <a:p>
            <a:r>
              <a:rPr lang="en-AU" dirty="0" smtClean="0">
                <a:solidFill>
                  <a:srgbClr val="FFC000"/>
                </a:solidFill>
              </a:rPr>
              <a:t>Stud: Kole Beach</a:t>
            </a:r>
          </a:p>
          <a:p>
            <a:r>
              <a:rPr lang="en-AU" dirty="0" smtClean="0">
                <a:solidFill>
                  <a:srgbClr val="FFC000"/>
                </a:solidFill>
              </a:rPr>
              <a:t>Colour:  Bay</a:t>
            </a:r>
          </a:p>
          <a:p>
            <a:pPr>
              <a:buNone/>
            </a:pPr>
            <a:endParaRPr lang="en-AU"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0" presetClass="entr" presetSubtype="0" fill="hold" grpId="0" nodeType="clickEffect">
                                  <p:stCondLst>
                                    <p:cond delay="0"/>
                                  </p:stCondLst>
                                  <p:iterate type="lt">
                                    <p:tmPct val="10000"/>
                                  </p:iterate>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anim calcmode="lin" valueType="num">
                                      <p:cBhvr>
                                        <p:cTn id="8" dur="500" fill="hold"/>
                                        <p:tgtEl>
                                          <p:spTgt spid="3">
                                            <p:txEl>
                                              <p:pRg st="0" end="0"/>
                                            </p:txEl>
                                          </p:spTgt>
                                        </p:tgtEl>
                                        <p:attrNameLst>
                                          <p:attrName>ppt_x</p:attrName>
                                        </p:attrNameLst>
                                      </p:cBhvr>
                                      <p:tavLst>
                                        <p:tav tm="0">
                                          <p:val>
                                            <p:strVal val="#ppt_x-.1"/>
                                          </p:val>
                                        </p:tav>
                                        <p:tav tm="100000">
                                          <p:val>
                                            <p:strVal val="#ppt_x"/>
                                          </p:val>
                                        </p:tav>
                                      </p:tavLst>
                                    </p:anim>
                                    <p:anim calcmode="lin" valueType="num">
                                      <p:cBhvr>
                                        <p:cTn id="9" dur="5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0" presetClass="entr" presetSubtype="0" fill="hold" grpId="0" nodeType="clickEffect">
                                  <p:stCondLst>
                                    <p:cond delay="0"/>
                                  </p:stCondLst>
                                  <p:iterate type="lt">
                                    <p:tmPct val="10000"/>
                                  </p:iterate>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500"/>
                                        <p:tgtEl>
                                          <p:spTgt spid="3">
                                            <p:txEl>
                                              <p:pRg st="1" end="1"/>
                                            </p:txEl>
                                          </p:spTgt>
                                        </p:tgtEl>
                                      </p:cBhvr>
                                    </p:animEffect>
                                    <p:anim calcmode="lin" valueType="num">
                                      <p:cBhvr>
                                        <p:cTn id="15" dur="500" fill="hold"/>
                                        <p:tgtEl>
                                          <p:spTgt spid="3">
                                            <p:txEl>
                                              <p:pRg st="1" end="1"/>
                                            </p:txEl>
                                          </p:spTgt>
                                        </p:tgtEl>
                                        <p:attrNameLst>
                                          <p:attrName>ppt_x</p:attrName>
                                        </p:attrNameLst>
                                      </p:cBhvr>
                                      <p:tavLst>
                                        <p:tav tm="0">
                                          <p:val>
                                            <p:strVal val="#ppt_x-.1"/>
                                          </p:val>
                                        </p:tav>
                                        <p:tav tm="100000">
                                          <p:val>
                                            <p:strVal val="#ppt_x"/>
                                          </p:val>
                                        </p:tav>
                                      </p:tavLst>
                                    </p:anim>
                                    <p:anim calcmode="lin" valueType="num">
                                      <p:cBhvr>
                                        <p:cTn id="16" dur="500" fill="hold"/>
                                        <p:tgtEl>
                                          <p:spTgt spid="3">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0" presetClass="entr" presetSubtype="0" fill="hold" grpId="0" nodeType="clickEffect">
                                  <p:stCondLst>
                                    <p:cond delay="0"/>
                                  </p:stCondLst>
                                  <p:iterate type="lt">
                                    <p:tmPct val="10000"/>
                                  </p:iterate>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500"/>
                                        <p:tgtEl>
                                          <p:spTgt spid="3">
                                            <p:txEl>
                                              <p:pRg st="2" end="2"/>
                                            </p:txEl>
                                          </p:spTgt>
                                        </p:tgtEl>
                                      </p:cBhvr>
                                    </p:animEffect>
                                    <p:anim calcmode="lin" valueType="num">
                                      <p:cBhvr>
                                        <p:cTn id="22" dur="500" fill="hold"/>
                                        <p:tgtEl>
                                          <p:spTgt spid="3">
                                            <p:txEl>
                                              <p:pRg st="2" end="2"/>
                                            </p:txEl>
                                          </p:spTgt>
                                        </p:tgtEl>
                                        <p:attrNameLst>
                                          <p:attrName>ppt_x</p:attrName>
                                        </p:attrNameLst>
                                      </p:cBhvr>
                                      <p:tavLst>
                                        <p:tav tm="0">
                                          <p:val>
                                            <p:strVal val="#ppt_x-.1"/>
                                          </p:val>
                                        </p:tav>
                                        <p:tav tm="100000">
                                          <p:val>
                                            <p:strVal val="#ppt_x"/>
                                          </p:val>
                                        </p:tav>
                                      </p:tavLst>
                                    </p:anim>
                                    <p:anim calcmode="lin" valueType="num">
                                      <p:cBhvr>
                                        <p:cTn id="23" dur="500" fill="hold"/>
                                        <p:tgtEl>
                                          <p:spTgt spid="3">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0" presetClass="entr" presetSubtype="0" fill="hold" grpId="0" nodeType="clickEffect">
                                  <p:stCondLst>
                                    <p:cond delay="0"/>
                                  </p:stCondLst>
                                  <p:iterate type="lt">
                                    <p:tmPct val="10000"/>
                                  </p:iterate>
                                  <p:childTnLst>
                                    <p:set>
                                      <p:cBhvr>
                                        <p:cTn id="27" dur="1" fill="hold">
                                          <p:stCondLst>
                                            <p:cond delay="0"/>
                                          </p:stCondLst>
                                        </p:cTn>
                                        <p:tgtEl>
                                          <p:spTgt spid="3">
                                            <p:txEl>
                                              <p:pRg st="3" end="3"/>
                                            </p:txEl>
                                          </p:spTgt>
                                        </p:tgtEl>
                                        <p:attrNameLst>
                                          <p:attrName>style.visibility</p:attrName>
                                        </p:attrNameLst>
                                      </p:cBhvr>
                                      <p:to>
                                        <p:strVal val="visible"/>
                                      </p:to>
                                    </p:set>
                                    <p:animEffect transition="in" filter="fade">
                                      <p:cBhvr>
                                        <p:cTn id="28" dur="500"/>
                                        <p:tgtEl>
                                          <p:spTgt spid="3">
                                            <p:txEl>
                                              <p:pRg st="3" end="3"/>
                                            </p:txEl>
                                          </p:spTgt>
                                        </p:tgtEl>
                                      </p:cBhvr>
                                    </p:animEffect>
                                    <p:anim calcmode="lin" valueType="num">
                                      <p:cBhvr>
                                        <p:cTn id="29" dur="500" fill="hold"/>
                                        <p:tgtEl>
                                          <p:spTgt spid="3">
                                            <p:txEl>
                                              <p:pRg st="3" end="3"/>
                                            </p:txEl>
                                          </p:spTgt>
                                        </p:tgtEl>
                                        <p:attrNameLst>
                                          <p:attrName>ppt_x</p:attrName>
                                        </p:attrNameLst>
                                      </p:cBhvr>
                                      <p:tavLst>
                                        <p:tav tm="0">
                                          <p:val>
                                            <p:strVal val="#ppt_x-.1"/>
                                          </p:val>
                                        </p:tav>
                                        <p:tav tm="100000">
                                          <p:val>
                                            <p:strVal val="#ppt_x"/>
                                          </p:val>
                                        </p:tav>
                                      </p:tavLst>
                                    </p:anim>
                                    <p:anim calcmode="lin" valueType="num">
                                      <p:cBhvr>
                                        <p:cTn id="30" dur="500" fill="hold"/>
                                        <p:tgtEl>
                                          <p:spTgt spid="3">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0" presetClass="entr" presetSubtype="0" fill="hold" grpId="0" nodeType="clickEffect">
                                  <p:stCondLst>
                                    <p:cond delay="0"/>
                                  </p:stCondLst>
                                  <p:iterate type="lt">
                                    <p:tmPct val="10000"/>
                                  </p:iterate>
                                  <p:childTnLst>
                                    <p:set>
                                      <p:cBhvr>
                                        <p:cTn id="34" dur="1" fill="hold">
                                          <p:stCondLst>
                                            <p:cond delay="0"/>
                                          </p:stCondLst>
                                        </p:cTn>
                                        <p:tgtEl>
                                          <p:spTgt spid="3">
                                            <p:txEl>
                                              <p:pRg st="4" end="4"/>
                                            </p:txEl>
                                          </p:spTgt>
                                        </p:tgtEl>
                                        <p:attrNameLst>
                                          <p:attrName>style.visibility</p:attrName>
                                        </p:attrNameLst>
                                      </p:cBhvr>
                                      <p:to>
                                        <p:strVal val="visible"/>
                                      </p:to>
                                    </p:set>
                                    <p:animEffect transition="in" filter="fade">
                                      <p:cBhvr>
                                        <p:cTn id="35" dur="500"/>
                                        <p:tgtEl>
                                          <p:spTgt spid="3">
                                            <p:txEl>
                                              <p:pRg st="4" end="4"/>
                                            </p:txEl>
                                          </p:spTgt>
                                        </p:tgtEl>
                                      </p:cBhvr>
                                    </p:animEffect>
                                    <p:anim calcmode="lin" valueType="num">
                                      <p:cBhvr>
                                        <p:cTn id="36" dur="500" fill="hold"/>
                                        <p:tgtEl>
                                          <p:spTgt spid="3">
                                            <p:txEl>
                                              <p:pRg st="4" end="4"/>
                                            </p:txEl>
                                          </p:spTgt>
                                        </p:tgtEl>
                                        <p:attrNameLst>
                                          <p:attrName>ppt_x</p:attrName>
                                        </p:attrNameLst>
                                      </p:cBhvr>
                                      <p:tavLst>
                                        <p:tav tm="0">
                                          <p:val>
                                            <p:strVal val="#ppt_x-.1"/>
                                          </p:val>
                                        </p:tav>
                                        <p:tav tm="100000">
                                          <p:val>
                                            <p:strVal val="#ppt_x"/>
                                          </p:val>
                                        </p:tav>
                                      </p:tavLst>
                                    </p:anim>
                                    <p:anim calcmode="lin" valueType="num">
                                      <p:cBhvr>
                                        <p:cTn id="37" dur="500" fill="hold"/>
                                        <p:tgtEl>
                                          <p:spTgt spid="3">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0" presetClass="entr" presetSubtype="0" fill="hold" grpId="0" nodeType="clickEffect">
                                  <p:stCondLst>
                                    <p:cond delay="0"/>
                                  </p:stCondLst>
                                  <p:iterate type="lt">
                                    <p:tmPct val="10000"/>
                                  </p:iterate>
                                  <p:childTnLst>
                                    <p:set>
                                      <p:cBhvr>
                                        <p:cTn id="41" dur="1" fill="hold">
                                          <p:stCondLst>
                                            <p:cond delay="0"/>
                                          </p:stCondLst>
                                        </p:cTn>
                                        <p:tgtEl>
                                          <p:spTgt spid="3">
                                            <p:txEl>
                                              <p:pRg st="5" end="5"/>
                                            </p:txEl>
                                          </p:spTgt>
                                        </p:tgtEl>
                                        <p:attrNameLst>
                                          <p:attrName>style.visibility</p:attrName>
                                        </p:attrNameLst>
                                      </p:cBhvr>
                                      <p:to>
                                        <p:strVal val="visible"/>
                                      </p:to>
                                    </p:set>
                                    <p:animEffect transition="in" filter="fade">
                                      <p:cBhvr>
                                        <p:cTn id="42" dur="500"/>
                                        <p:tgtEl>
                                          <p:spTgt spid="3">
                                            <p:txEl>
                                              <p:pRg st="5" end="5"/>
                                            </p:txEl>
                                          </p:spTgt>
                                        </p:tgtEl>
                                      </p:cBhvr>
                                    </p:animEffect>
                                    <p:anim calcmode="lin" valueType="num">
                                      <p:cBhvr>
                                        <p:cTn id="43" dur="500" fill="hold"/>
                                        <p:tgtEl>
                                          <p:spTgt spid="3">
                                            <p:txEl>
                                              <p:pRg st="5" end="5"/>
                                            </p:txEl>
                                          </p:spTgt>
                                        </p:tgtEl>
                                        <p:attrNameLst>
                                          <p:attrName>ppt_x</p:attrName>
                                        </p:attrNameLst>
                                      </p:cBhvr>
                                      <p:tavLst>
                                        <p:tav tm="0">
                                          <p:val>
                                            <p:strVal val="#ppt_x-.1"/>
                                          </p:val>
                                        </p:tav>
                                        <p:tav tm="100000">
                                          <p:val>
                                            <p:strVal val="#ppt_x"/>
                                          </p:val>
                                        </p:tav>
                                      </p:tavLst>
                                    </p:anim>
                                    <p:anim calcmode="lin" valueType="num">
                                      <p:cBhvr>
                                        <p:cTn id="44" dur="500" fill="hold"/>
                                        <p:tgtEl>
                                          <p:spTgt spid="3">
                                            <p:txEl>
                                              <p:pRg st="5" end="5"/>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AU"/>
          </a:p>
        </p:txBody>
      </p:sp>
      <p:sp>
        <p:nvSpPr>
          <p:cNvPr id="3" name="Content Placeholder 2"/>
          <p:cNvSpPr>
            <a:spLocks noGrp="1"/>
          </p:cNvSpPr>
          <p:nvPr>
            <p:ph idx="1"/>
          </p:nvPr>
        </p:nvSpPr>
        <p:spPr/>
        <p:txBody>
          <a:bodyPr/>
          <a:lstStyle/>
          <a:p>
            <a:endParaRPr lang="en-AU"/>
          </a:p>
        </p:txBody>
      </p:sp>
      <p:pic>
        <p:nvPicPr>
          <p:cNvPr id="19458" name="Picture 2" descr="http://www.kolbeachstud.com/news/mar-07/KB-Dances-(1).jpg"/>
          <p:cNvPicPr>
            <a:picLocks noChangeAspect="1" noChangeArrowheads="1"/>
          </p:cNvPicPr>
          <p:nvPr/>
        </p:nvPicPr>
        <p:blipFill>
          <a:blip r:embed="rId2" cstate="print"/>
          <a:srcRect/>
          <a:stretch>
            <a:fillRect/>
          </a:stretch>
        </p:blipFill>
        <p:spPr bwMode="auto">
          <a:xfrm>
            <a:off x="0" y="-1"/>
            <a:ext cx="9396536" cy="6858001"/>
          </a:xfrm>
          <a:prstGeom prst="rect">
            <a:avLst/>
          </a:prstGeom>
          <a:noFill/>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AU"/>
          </a:p>
        </p:txBody>
      </p:sp>
      <p:sp>
        <p:nvSpPr>
          <p:cNvPr id="3" name="Content Placeholder 2"/>
          <p:cNvSpPr>
            <a:spLocks noGrp="1"/>
          </p:cNvSpPr>
          <p:nvPr>
            <p:ph idx="1"/>
          </p:nvPr>
        </p:nvSpPr>
        <p:spPr/>
        <p:txBody>
          <a:bodyPr/>
          <a:lstStyle/>
          <a:p>
            <a:endParaRPr lang="en-AU"/>
          </a:p>
        </p:txBody>
      </p:sp>
      <p:pic>
        <p:nvPicPr>
          <p:cNvPr id="21506" name="Picture 2" descr="http://www.kolbeachstud.com/youngstock/2003/dances.jpg"/>
          <p:cNvPicPr>
            <a:picLocks noChangeAspect="1" noChangeArrowheads="1"/>
          </p:cNvPicPr>
          <p:nvPr/>
        </p:nvPicPr>
        <p:blipFill>
          <a:blip r:embed="rId2" cstate="print"/>
          <a:srcRect/>
          <a:stretch>
            <a:fillRect/>
          </a:stretch>
        </p:blipFill>
        <p:spPr bwMode="auto">
          <a:xfrm>
            <a:off x="0" y="0"/>
            <a:ext cx="9144000" cy="6950647"/>
          </a:xfrm>
          <a:prstGeom prst="rect">
            <a:avLst/>
          </a:prstGeom>
          <a:noFill/>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303</TotalTime>
  <Words>620</Words>
  <Application>Microsoft Office PowerPoint</Application>
  <PresentationFormat>On-screen Show (4:3)</PresentationFormat>
  <Paragraphs>118</Paragraphs>
  <Slides>36</Slides>
  <Notes>0</Notes>
  <HiddenSlides>0</HiddenSlides>
  <MMClips>0</MMClips>
  <ScaleCrop>false</ScaleCrop>
  <HeadingPairs>
    <vt:vector size="4" baseType="variant">
      <vt:variant>
        <vt:lpstr>Theme</vt:lpstr>
      </vt:variant>
      <vt:variant>
        <vt:i4>1</vt:i4>
      </vt:variant>
      <vt:variant>
        <vt:lpstr>Slide Titles</vt:lpstr>
      </vt:variant>
      <vt:variant>
        <vt:i4>36</vt:i4>
      </vt:variant>
    </vt:vector>
  </HeadingPairs>
  <TitlesOfParts>
    <vt:vector size="37" baseType="lpstr">
      <vt:lpstr>Office Theme</vt:lpstr>
      <vt:lpstr>Slide 1</vt:lpstr>
      <vt:lpstr>Slide 2</vt:lpstr>
      <vt:lpstr>WHH buttons n bows</vt:lpstr>
      <vt:lpstr>History</vt:lpstr>
      <vt:lpstr>Slide 5</vt:lpstr>
      <vt:lpstr>Slide 6</vt:lpstr>
      <vt:lpstr>K.B Dancer</vt:lpstr>
      <vt:lpstr>Slide 8</vt:lpstr>
      <vt:lpstr>Slide 9</vt:lpstr>
      <vt:lpstr>Beauparc Parisienne</vt:lpstr>
      <vt:lpstr>Slide 11</vt:lpstr>
      <vt:lpstr>Indi &amp; Paris</vt:lpstr>
      <vt:lpstr>Charisma Park Nic</vt:lpstr>
      <vt:lpstr>Slide 14</vt:lpstr>
      <vt:lpstr>Hype</vt:lpstr>
      <vt:lpstr>Slide 16</vt:lpstr>
      <vt:lpstr>Ace of Diamonds</vt:lpstr>
      <vt:lpstr>Slide 18</vt:lpstr>
      <vt:lpstr>Beckworth rising Admiral </vt:lpstr>
      <vt:lpstr>Slide 20</vt:lpstr>
      <vt:lpstr>Murraydale Park Dior </vt:lpstr>
      <vt:lpstr>Slide 22</vt:lpstr>
      <vt:lpstr>Esroh City Lights</vt:lpstr>
      <vt:lpstr>Slide 24</vt:lpstr>
      <vt:lpstr>Esroh Infinity </vt:lpstr>
      <vt:lpstr>Slide 26</vt:lpstr>
      <vt:lpstr>Osterley Dianna</vt:lpstr>
      <vt:lpstr>Slide 28</vt:lpstr>
      <vt:lpstr>Wood stock bandit tackaberry</vt:lpstr>
      <vt:lpstr>Riding Pony</vt:lpstr>
      <vt:lpstr>Slide 31</vt:lpstr>
      <vt:lpstr> Billie jean</vt:lpstr>
      <vt:lpstr>Rusty</vt:lpstr>
      <vt:lpstr> Ruby </vt:lpstr>
      <vt:lpstr> blue jeans or Basil</vt:lpstr>
      <vt:lpstr>History</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Education</dc:creator>
  <cp:lastModifiedBy>Education</cp:lastModifiedBy>
  <cp:revision>35</cp:revision>
  <dcterms:created xsi:type="dcterms:W3CDTF">2010-08-17T07:06:45Z</dcterms:created>
  <dcterms:modified xsi:type="dcterms:W3CDTF">2010-08-31T04:05:39Z</dcterms:modified>
</cp:coreProperties>
</file>