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0" r:id="rId23"/>
    <p:sldId id="277" r:id="rId24"/>
    <p:sldId id="278" r:id="rId25"/>
    <p:sldId id="279" r:id="rId26"/>
    <p:sldId id="281" r:id="rId27"/>
    <p:sldId id="282" r:id="rId28"/>
    <p:sldId id="283" r:id="rId29"/>
    <p:sldId id="285"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800000"/>
    <a:srgbClr val="FFFF00"/>
    <a:srgbClr val="FF99CC"/>
    <a:srgbClr val="660066"/>
    <a:srgbClr val="0099CC"/>
    <a:srgbClr val="66FFFF"/>
    <a:srgbClr val="3333FF"/>
    <a:srgbClr val="990099"/>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98" autoAdjust="0"/>
    <p:restoredTop sz="94660"/>
  </p:normalViewPr>
  <p:slideViewPr>
    <p:cSldViewPr>
      <p:cViewPr varScale="1">
        <p:scale>
          <a:sx n="50" d="100"/>
          <a:sy n="50"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C8BFFF-46ED-4362-90A7-049B1EC12E41}" type="datetimeFigureOut">
              <a:rPr lang="en-AU" smtClean="0"/>
              <a:pPr/>
              <a:t>26/08/2010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C8BFFF-46ED-4362-90A7-049B1EC12E41}" type="datetimeFigureOut">
              <a:rPr lang="en-AU" smtClean="0"/>
              <a:pPr/>
              <a:t>26/08/2010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A5774-40F5-4817-818F-D1453CC2F855}"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horsedeals.com.au/popup.php?image=114117&amp;event=11922&amp;title=EV%20Spring%20Horse%20Sho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media.bigoo.ws/content/glitter/animal/animal_25.gif"/>
          <p:cNvPicPr>
            <a:picLocks noChangeAspect="1" noChangeArrowheads="1" noCrop="1"/>
          </p:cNvPicPr>
          <p:nvPr/>
        </p:nvPicPr>
        <p:blipFill>
          <a:blip r:embed="rId2" cstate="print"/>
          <a:srcRect/>
          <a:stretch>
            <a:fillRect/>
          </a:stretch>
        </p:blipFill>
        <p:spPr bwMode="auto">
          <a:xfrm>
            <a:off x="1475656" y="476671"/>
            <a:ext cx="6336704" cy="5974607"/>
          </a:xfrm>
          <a:prstGeom prst="rect">
            <a:avLst/>
          </a:prstGeom>
          <a:noFill/>
        </p:spPr>
      </p:pic>
      <p:pic>
        <p:nvPicPr>
          <p:cNvPr id="1026" name="Picture 2" descr="Generate Your Own Glitter Graphics at GlitterYourWay.com"/>
          <p:cNvPicPr>
            <a:picLocks noChangeAspect="1" noChangeArrowheads="1" noCrop="1"/>
          </p:cNvPicPr>
          <p:nvPr/>
        </p:nvPicPr>
        <p:blipFill>
          <a:blip r:embed="rId3" cstate="print"/>
          <a:srcRect/>
          <a:stretch>
            <a:fillRect/>
          </a:stretch>
        </p:blipFill>
        <p:spPr bwMode="auto">
          <a:xfrm>
            <a:off x="363956" y="1484784"/>
            <a:ext cx="8780044" cy="1207765"/>
          </a:xfrm>
          <a:prstGeom prst="rect">
            <a:avLst/>
          </a:prstGeom>
          <a:noFill/>
        </p:spPr>
      </p:pic>
      <p:pic>
        <p:nvPicPr>
          <p:cNvPr id="1028" name="Picture 4" descr="Generate Your Own Glitter Graphics at GlitterYourWay.com"/>
          <p:cNvPicPr>
            <a:picLocks noChangeAspect="1" noChangeArrowheads="1" noCrop="1"/>
          </p:cNvPicPr>
          <p:nvPr/>
        </p:nvPicPr>
        <p:blipFill>
          <a:blip r:embed="rId4" cstate="print"/>
          <a:srcRect/>
          <a:stretch>
            <a:fillRect/>
          </a:stretch>
        </p:blipFill>
        <p:spPr bwMode="auto">
          <a:xfrm>
            <a:off x="539552" y="4941168"/>
            <a:ext cx="9328521" cy="11357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1000" fill="hold"/>
                                        <p:tgtEl>
                                          <p:spTgt spid="1028"/>
                                        </p:tgtEl>
                                        <p:attrNameLst>
                                          <p:attrName>ppt_x</p:attrName>
                                        </p:attrNameLst>
                                      </p:cBhvr>
                                      <p:tavLst>
                                        <p:tav tm="0">
                                          <p:val>
                                            <p:strVal val="#ppt_x"/>
                                          </p:val>
                                        </p:tav>
                                        <p:tav tm="100000">
                                          <p:val>
                                            <p:strVal val="#ppt_x"/>
                                          </p:val>
                                        </p:tav>
                                      </p:tavLst>
                                    </p:anim>
                                    <p:anim calcmode="lin" valueType="num">
                                      <p:cBhvr additive="base">
                                        <p:cTn id="26" dur="10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7030A0"/>
                </a:solidFill>
              </a:rPr>
              <a:t>Beauparc Parisienne</a:t>
            </a:r>
            <a:endParaRPr lang="en-AU" dirty="0">
              <a:solidFill>
                <a:srgbClr val="7030A0"/>
              </a:solidFill>
            </a:endParaRPr>
          </a:p>
        </p:txBody>
      </p:sp>
      <p:sp>
        <p:nvSpPr>
          <p:cNvPr id="3" name="Content Placeholder 2"/>
          <p:cNvSpPr>
            <a:spLocks noGrp="1"/>
          </p:cNvSpPr>
          <p:nvPr>
            <p:ph idx="1"/>
          </p:nvPr>
        </p:nvSpPr>
        <p:spPr/>
        <p:txBody>
          <a:bodyPr/>
          <a:lstStyle/>
          <a:p>
            <a:r>
              <a:rPr lang="en-AU" dirty="0" smtClean="0">
                <a:solidFill>
                  <a:srgbClr val="FF3399"/>
                </a:solidFill>
              </a:rPr>
              <a:t>Name: Paris</a:t>
            </a:r>
          </a:p>
          <a:p>
            <a:r>
              <a:rPr lang="en-AU" dirty="0" smtClean="0">
                <a:solidFill>
                  <a:srgbClr val="FF3399"/>
                </a:solidFill>
              </a:rPr>
              <a:t>Age: 12</a:t>
            </a:r>
          </a:p>
          <a:p>
            <a:r>
              <a:rPr lang="en-AU" dirty="0" smtClean="0">
                <a:solidFill>
                  <a:srgbClr val="FF3399"/>
                </a:solidFill>
              </a:rPr>
              <a:t>Gender: mare</a:t>
            </a:r>
          </a:p>
          <a:p>
            <a:r>
              <a:rPr lang="en-AU" dirty="0" smtClean="0">
                <a:solidFill>
                  <a:srgbClr val="FF3399"/>
                </a:solidFill>
              </a:rPr>
              <a:t>Height: 14 h</a:t>
            </a:r>
          </a:p>
          <a:p>
            <a:r>
              <a:rPr lang="en-AU" dirty="0" smtClean="0">
                <a:solidFill>
                  <a:srgbClr val="FF3399"/>
                </a:solidFill>
              </a:rPr>
              <a:t>Sire: Fairlight acres Windsine</a:t>
            </a:r>
          </a:p>
          <a:p>
            <a:r>
              <a:rPr lang="en-AU" dirty="0" smtClean="0">
                <a:solidFill>
                  <a:srgbClr val="FF3399"/>
                </a:solidFill>
              </a:rPr>
              <a:t>Dam: Beauparc Poetry</a:t>
            </a:r>
          </a:p>
          <a:p>
            <a:r>
              <a:rPr lang="en-AU" dirty="0" smtClean="0">
                <a:solidFill>
                  <a:srgbClr val="FF3399"/>
                </a:solidFill>
              </a:rPr>
              <a:t>Colour:  Chestnut </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22530" name="Picture 2" descr="http://www.cyberhorse.net.au/tve/showing/news/2006/barastochoty/sun/450pics/orpchamp2.jpg"/>
          <p:cNvPicPr>
            <a:picLocks noChangeAspect="1" noChangeArrowheads="1"/>
          </p:cNvPicPr>
          <p:nvPr/>
        </p:nvPicPr>
        <p:blipFill>
          <a:blip r:embed="rId2" cstate="print"/>
          <a:srcRect/>
          <a:stretch>
            <a:fillRect/>
          </a:stretch>
        </p:blipFill>
        <p:spPr bwMode="auto">
          <a:xfrm>
            <a:off x="1619672" y="0"/>
            <a:ext cx="5004048" cy="690736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Indi &amp; Paris</a:t>
            </a:r>
            <a:endParaRPr lang="en-AU" dirty="0"/>
          </a:p>
        </p:txBody>
      </p:sp>
      <p:sp>
        <p:nvSpPr>
          <p:cNvPr id="3" name="Content Placeholder 2"/>
          <p:cNvSpPr>
            <a:spLocks noGrp="1"/>
          </p:cNvSpPr>
          <p:nvPr>
            <p:ph idx="1"/>
          </p:nvPr>
        </p:nvSpPr>
        <p:spPr/>
        <p:txBody>
          <a:bodyPr/>
          <a:lstStyle/>
          <a:p>
            <a:r>
              <a:rPr lang="en-AU" dirty="0" smtClean="0">
                <a:hlinkClick r:id="rId2"/>
              </a:rPr>
              <a:t>http://www.horsedeals.com.au/popup.php?image=114117&amp;event=11922&amp;title=EV Spring Horse Show</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F0"/>
                </a:solidFill>
              </a:rPr>
              <a:t>Charisma Park Nic</a:t>
            </a:r>
            <a:endParaRPr lang="en-AU" dirty="0">
              <a:solidFill>
                <a:srgbClr val="00B0F0"/>
              </a:solidFill>
            </a:endParaRPr>
          </a:p>
        </p:txBody>
      </p:sp>
      <p:sp>
        <p:nvSpPr>
          <p:cNvPr id="3" name="Content Placeholder 2"/>
          <p:cNvSpPr>
            <a:spLocks noGrp="1"/>
          </p:cNvSpPr>
          <p:nvPr>
            <p:ph idx="1"/>
          </p:nvPr>
        </p:nvSpPr>
        <p:spPr/>
        <p:txBody>
          <a:bodyPr/>
          <a:lstStyle/>
          <a:p>
            <a:r>
              <a:rPr lang="en-AU" dirty="0" smtClean="0">
                <a:solidFill>
                  <a:srgbClr val="002060"/>
                </a:solidFill>
              </a:rPr>
              <a:t>Name: Nic</a:t>
            </a:r>
          </a:p>
          <a:p>
            <a:r>
              <a:rPr lang="en-AU" dirty="0" smtClean="0">
                <a:solidFill>
                  <a:srgbClr val="002060"/>
                </a:solidFill>
              </a:rPr>
              <a:t>Age: 5</a:t>
            </a:r>
          </a:p>
          <a:p>
            <a:r>
              <a:rPr lang="en-AU" dirty="0" smtClean="0">
                <a:solidFill>
                  <a:srgbClr val="002060"/>
                </a:solidFill>
              </a:rPr>
              <a:t>Gender: gelding</a:t>
            </a:r>
          </a:p>
          <a:p>
            <a:r>
              <a:rPr lang="en-AU" dirty="0" smtClean="0">
                <a:solidFill>
                  <a:srgbClr val="002060"/>
                </a:solidFill>
              </a:rPr>
              <a:t>Height: 12.2 h</a:t>
            </a:r>
          </a:p>
          <a:p>
            <a:r>
              <a:rPr lang="en-AU" dirty="0" smtClean="0">
                <a:solidFill>
                  <a:srgbClr val="002060"/>
                </a:solidFill>
              </a:rPr>
              <a:t>Colour: Buckskin </a:t>
            </a:r>
            <a:endParaRPr lang="en-AU"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2"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4" dur="80"/>
                                        <p:tgtEl>
                                          <p:spTgt spid="3">
                                            <p:txEl>
                                              <p:pRg st="1" end="1"/>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7"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9" dur="80"/>
                                        <p:tgtEl>
                                          <p:spTgt spid="3">
                                            <p:txEl>
                                              <p:pRg st="2" end="2"/>
                                            </p:txEl>
                                          </p:spTgt>
                                        </p:tgtEl>
                                        <p:attrNameLst>
                                          <p:attrName>fill.type</p:attrName>
                                        </p:attrNameLst>
                                      </p:cBhvr>
                                      <p:to>
                                        <p:strVal val="solid"/>
                                      </p:to>
                                    </p:set>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2"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24" dur="80"/>
                                        <p:tgtEl>
                                          <p:spTgt spid="3">
                                            <p:txEl>
                                              <p:pRg st="3" end="3"/>
                                            </p:txEl>
                                          </p:spTgt>
                                        </p:tgtEl>
                                        <p:attrNameLst>
                                          <p:attrName>fill.type</p:attrName>
                                        </p:attrNameLst>
                                      </p:cBhvr>
                                      <p:to>
                                        <p:strVal val="solid"/>
                                      </p:to>
                                    </p:set>
                                  </p:childTnLst>
                                </p:cTn>
                              </p:par>
                              <p:par>
                                <p:cTn id="25" presetID="27" presetClass="entr" presetSubtype="0" fill="hold" nodeType="withEffect">
                                  <p:stCondLst>
                                    <p:cond delay="0"/>
                                  </p:stCondLst>
                                  <p:iterate type="lt">
                                    <p:tmPct val="50000"/>
                                  </p:iterate>
                                  <p:childTnLst>
                                    <p:set>
                                      <p:cBhvr>
                                        <p:cTn id="26"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27"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29"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a:p>
        </p:txBody>
      </p:sp>
      <p:pic>
        <p:nvPicPr>
          <p:cNvPr id="24578" name="Picture 2" descr="http://www.showponyclassifieds.com.au/show%20ponies%20for%20sale/nich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amond(in)">
                                      <p:cBhvr>
                                        <p:cTn id="7"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92D050"/>
                </a:solidFill>
              </a:rPr>
              <a:t>Hype</a:t>
            </a:r>
            <a:endParaRPr lang="en-AU" dirty="0">
              <a:solidFill>
                <a:srgbClr val="92D050"/>
              </a:solidFill>
            </a:endParaRPr>
          </a:p>
        </p:txBody>
      </p:sp>
      <p:sp>
        <p:nvSpPr>
          <p:cNvPr id="3" name="Content Placeholder 2"/>
          <p:cNvSpPr>
            <a:spLocks noGrp="1"/>
          </p:cNvSpPr>
          <p:nvPr>
            <p:ph idx="1"/>
          </p:nvPr>
        </p:nvSpPr>
        <p:spPr/>
        <p:txBody>
          <a:bodyPr/>
          <a:lstStyle/>
          <a:p>
            <a:r>
              <a:rPr lang="en-AU" dirty="0" smtClean="0">
                <a:solidFill>
                  <a:srgbClr val="00B050"/>
                </a:solidFill>
              </a:rPr>
              <a:t>Name: Wills</a:t>
            </a:r>
          </a:p>
          <a:p>
            <a:r>
              <a:rPr lang="en-AU" dirty="0" smtClean="0">
                <a:solidFill>
                  <a:srgbClr val="00B050"/>
                </a:solidFill>
              </a:rPr>
              <a:t>Age: 15</a:t>
            </a:r>
          </a:p>
          <a:p>
            <a:r>
              <a:rPr lang="en-AU" dirty="0" smtClean="0">
                <a:solidFill>
                  <a:srgbClr val="00B050"/>
                </a:solidFill>
              </a:rPr>
              <a:t>Height: 15.2 h</a:t>
            </a:r>
          </a:p>
          <a:p>
            <a:r>
              <a:rPr lang="en-AU" dirty="0" smtClean="0">
                <a:solidFill>
                  <a:srgbClr val="00B050"/>
                </a:solidFill>
              </a:rPr>
              <a:t>Colour: chestnut</a:t>
            </a:r>
          </a:p>
          <a:p>
            <a:r>
              <a:rPr lang="en-AU" dirty="0" smtClean="0">
                <a:solidFill>
                  <a:srgbClr val="00B050"/>
                </a:solidFill>
              </a:rPr>
              <a:t>Gender: Gelding</a:t>
            </a:r>
            <a:endParaRPr lang="en-AU"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12290" name="Picture 2" descr="http://www.cyberhorse.net.au/tve/photos/20090321taniahay/chhoyconsequence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5">
                    <a:lumMod val="75000"/>
                  </a:schemeClr>
                </a:solidFill>
              </a:rPr>
              <a:t>Ace of Diamonds</a:t>
            </a:r>
            <a:endParaRPr lang="en-AU" dirty="0">
              <a:solidFill>
                <a:schemeClr val="accent5">
                  <a:lumMod val="75000"/>
                </a:schemeClr>
              </a:solidFill>
            </a:endParaRPr>
          </a:p>
        </p:txBody>
      </p:sp>
      <p:sp>
        <p:nvSpPr>
          <p:cNvPr id="3" name="Content Placeholder 2"/>
          <p:cNvSpPr>
            <a:spLocks noGrp="1"/>
          </p:cNvSpPr>
          <p:nvPr>
            <p:ph idx="1"/>
          </p:nvPr>
        </p:nvSpPr>
        <p:spPr/>
        <p:txBody>
          <a:bodyPr/>
          <a:lstStyle/>
          <a:p>
            <a:r>
              <a:rPr lang="en-AU" dirty="0" smtClean="0">
                <a:solidFill>
                  <a:srgbClr val="C00000"/>
                </a:solidFill>
              </a:rPr>
              <a:t>Name: Ace</a:t>
            </a:r>
          </a:p>
          <a:p>
            <a:r>
              <a:rPr lang="en-AU" dirty="0" smtClean="0">
                <a:solidFill>
                  <a:srgbClr val="C00000"/>
                </a:solidFill>
              </a:rPr>
              <a:t>Gender: gelding</a:t>
            </a:r>
          </a:p>
          <a:p>
            <a:r>
              <a:rPr lang="en-AU" dirty="0" smtClean="0">
                <a:solidFill>
                  <a:srgbClr val="C00000"/>
                </a:solidFill>
              </a:rPr>
              <a:t>Colour: Bay/ brown</a:t>
            </a:r>
          </a:p>
          <a:p>
            <a:r>
              <a:rPr lang="en-AU" dirty="0" smtClean="0">
                <a:solidFill>
                  <a:srgbClr val="C00000"/>
                </a:solidFill>
              </a:rPr>
              <a:t>Age: 13</a:t>
            </a:r>
          </a:p>
          <a:p>
            <a:r>
              <a:rPr lang="en-AU" dirty="0" smtClean="0">
                <a:solidFill>
                  <a:srgbClr val="C00000"/>
                </a:solidFill>
              </a:rPr>
              <a:t>Height: 13h </a:t>
            </a:r>
            <a:endParaRPr lang="en-AU" dirty="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11266" name="Picture 2" descr="http://www.horses-now.co.uk/horses-for-sale-images/1358-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3333FF"/>
                </a:solidFill>
              </a:rPr>
              <a:t>Beckworth rising Admiral </a:t>
            </a:r>
            <a:endParaRPr lang="en-AU" dirty="0">
              <a:solidFill>
                <a:srgbClr val="3333FF"/>
              </a:solidFill>
            </a:endParaRPr>
          </a:p>
        </p:txBody>
      </p:sp>
      <p:sp>
        <p:nvSpPr>
          <p:cNvPr id="3" name="Content Placeholder 2"/>
          <p:cNvSpPr>
            <a:spLocks noGrp="1"/>
          </p:cNvSpPr>
          <p:nvPr>
            <p:ph idx="1"/>
          </p:nvPr>
        </p:nvSpPr>
        <p:spPr/>
        <p:txBody>
          <a:bodyPr/>
          <a:lstStyle/>
          <a:p>
            <a:r>
              <a:rPr lang="en-AU" dirty="0" smtClean="0">
                <a:solidFill>
                  <a:srgbClr val="990099"/>
                </a:solidFill>
              </a:rPr>
              <a:t>Name: Addy</a:t>
            </a:r>
          </a:p>
          <a:p>
            <a:r>
              <a:rPr lang="en-AU" dirty="0" smtClean="0">
                <a:solidFill>
                  <a:srgbClr val="990099"/>
                </a:solidFill>
              </a:rPr>
              <a:t>Age: 10</a:t>
            </a:r>
          </a:p>
          <a:p>
            <a:r>
              <a:rPr lang="en-AU" dirty="0" smtClean="0">
                <a:solidFill>
                  <a:srgbClr val="990099"/>
                </a:solidFill>
              </a:rPr>
              <a:t>Height: 13.2h</a:t>
            </a:r>
          </a:p>
          <a:p>
            <a:r>
              <a:rPr lang="en-AU" dirty="0" smtClean="0">
                <a:solidFill>
                  <a:srgbClr val="990099"/>
                </a:solidFill>
              </a:rPr>
              <a:t>Colour: Chestnut</a:t>
            </a:r>
          </a:p>
          <a:p>
            <a:r>
              <a:rPr lang="en-AU" dirty="0" smtClean="0">
                <a:solidFill>
                  <a:srgbClr val="990099"/>
                </a:solidFill>
              </a:rPr>
              <a:t>Sire: Redene Rising sun</a:t>
            </a:r>
          </a:p>
          <a:p>
            <a:r>
              <a:rPr lang="en-AU" dirty="0" smtClean="0">
                <a:solidFill>
                  <a:srgbClr val="990099"/>
                </a:solidFill>
              </a:rPr>
              <a:t>Dam: Garland of Beckworth</a:t>
            </a:r>
            <a:endParaRPr lang="en-AU" dirty="0">
              <a:solidFill>
                <a:srgbClr val="9900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3" end="3"/>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4" end="4"/>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pic>
        <p:nvPicPr>
          <p:cNvPr id="27650" name="Picture 2" descr="Generate Your Own Glitter Graphics at GlitterYourWay.com"/>
          <p:cNvPicPr>
            <a:picLocks noChangeAspect="1" noChangeArrowheads="1" noCrop="1"/>
          </p:cNvPicPr>
          <p:nvPr/>
        </p:nvPicPr>
        <p:blipFill>
          <a:blip r:embed="rId2" cstate="print"/>
          <a:srcRect/>
          <a:stretch>
            <a:fillRect/>
          </a:stretch>
        </p:blipFill>
        <p:spPr bwMode="auto">
          <a:xfrm>
            <a:off x="173923" y="1268760"/>
            <a:ext cx="9173609" cy="30963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76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66FFFF"/>
                </a:solidFill>
              </a:rPr>
              <a:t>Murraydale Park Dior </a:t>
            </a:r>
            <a:endParaRPr lang="en-AU" dirty="0">
              <a:solidFill>
                <a:srgbClr val="66FFFF"/>
              </a:solidFill>
            </a:endParaRPr>
          </a:p>
        </p:txBody>
      </p:sp>
      <p:sp>
        <p:nvSpPr>
          <p:cNvPr id="3" name="Content Placeholder 2"/>
          <p:cNvSpPr>
            <a:spLocks noGrp="1"/>
          </p:cNvSpPr>
          <p:nvPr>
            <p:ph idx="1"/>
          </p:nvPr>
        </p:nvSpPr>
        <p:spPr/>
        <p:txBody>
          <a:bodyPr/>
          <a:lstStyle/>
          <a:p>
            <a:r>
              <a:rPr lang="en-AU" dirty="0" smtClean="0">
                <a:solidFill>
                  <a:srgbClr val="0099CC"/>
                </a:solidFill>
              </a:rPr>
              <a:t>Name: Ivy</a:t>
            </a:r>
          </a:p>
          <a:p>
            <a:r>
              <a:rPr lang="en-AU" dirty="0" smtClean="0">
                <a:solidFill>
                  <a:srgbClr val="0099CC"/>
                </a:solidFill>
              </a:rPr>
              <a:t>Age: 3</a:t>
            </a:r>
          </a:p>
          <a:p>
            <a:r>
              <a:rPr lang="en-AU" dirty="0" smtClean="0">
                <a:solidFill>
                  <a:srgbClr val="0099CC"/>
                </a:solidFill>
              </a:rPr>
              <a:t>Height: 13.2h</a:t>
            </a:r>
          </a:p>
          <a:p>
            <a:r>
              <a:rPr lang="en-AU" dirty="0" smtClean="0">
                <a:solidFill>
                  <a:srgbClr val="0099CC"/>
                </a:solidFill>
              </a:rPr>
              <a:t>Colour: Black</a:t>
            </a:r>
          </a:p>
          <a:p>
            <a:r>
              <a:rPr lang="en-AU" dirty="0" smtClean="0">
                <a:solidFill>
                  <a:srgbClr val="0099CC"/>
                </a:solidFill>
              </a:rPr>
              <a:t>Dam:  Osterley Dianna</a:t>
            </a:r>
          </a:p>
          <a:p>
            <a:r>
              <a:rPr lang="en-AU" dirty="0" smtClean="0">
                <a:solidFill>
                  <a:srgbClr val="0099CC"/>
                </a:solidFill>
              </a:rPr>
              <a:t>Sire: Glenmore Bronze Sovran</a:t>
            </a:r>
          </a:p>
          <a:p>
            <a:r>
              <a:rPr lang="en-AU" dirty="0" smtClean="0">
                <a:solidFill>
                  <a:srgbClr val="0099CC"/>
                </a:solidFill>
              </a:rPr>
              <a:t>Gender: Filly</a:t>
            </a:r>
            <a:endParaRPr lang="en-AU" dirty="0">
              <a:solidFill>
                <a:srgbClr val="0099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iterate type="lt">
                                    <p:tmPct val="0"/>
                                  </p:iterate>
                                  <p:childTnLst>
                                    <p:animClr clrSpc="rgb">
                                      <p:cBhvr override="childStyle">
                                        <p:cTn id="6" dur="100" fill="hold"/>
                                        <p:tgtEl>
                                          <p:spTgt spid="3">
                                            <p:txEl>
                                              <p:pRg st="0" end="0"/>
                                            </p:txEl>
                                          </p:spTgt>
                                        </p:tgtEl>
                                        <p:attrNameLst>
                                          <p:attrName>style.color</p:attrName>
                                        </p:attrNameLst>
                                      </p:cBhvr>
                                      <p:to>
                                        <a:schemeClr val="accent2"/>
                                      </p:to>
                                    </p:animClr>
                                    <p:animClr clrSpc="rgb">
                                      <p:cBhvr>
                                        <p:cTn id="7" dur="100" fill="hold"/>
                                        <p:tgtEl>
                                          <p:spTgt spid="3">
                                            <p:txEl>
                                              <p:pRg st="0" end="0"/>
                                            </p:txEl>
                                          </p:spTgt>
                                        </p:tgtEl>
                                        <p:attrNameLst>
                                          <p:attrName>fillcolor</p:attrName>
                                        </p:attrNameLst>
                                      </p:cBhvr>
                                      <p:to>
                                        <a:schemeClr val="accent2"/>
                                      </p:to>
                                    </p:animClr>
                                    <p:set>
                                      <p:cBhvr>
                                        <p:cTn id="8" dur="100" fill="hold"/>
                                        <p:tgtEl>
                                          <p:spTgt spid="3">
                                            <p:txEl>
                                              <p:pRg st="0" end="0"/>
                                            </p:txEl>
                                          </p:spTgt>
                                        </p:tgtEl>
                                        <p:attrNameLst>
                                          <p:attrName>fill.type</p:attrName>
                                        </p:attrNameLst>
                                      </p:cBhvr>
                                      <p:to>
                                        <p:strVal val="solid"/>
                                      </p:to>
                                    </p:set>
                                    <p:set>
                                      <p:cBhvr>
                                        <p:cTn id="9" dur="100" fill="hold"/>
                                        <p:tgtEl>
                                          <p:spTgt spid="3">
                                            <p:txEl>
                                              <p:pRg st="0" end="0"/>
                                            </p:txEl>
                                          </p:spTgt>
                                        </p:tgtEl>
                                        <p:attrNameLst>
                                          <p:attrName>fill.on</p:attrName>
                                        </p:attrNameLst>
                                      </p:cBhvr>
                                      <p:to>
                                        <p:strVal val="true"/>
                                      </p:to>
                                    </p:set>
                                    <p:animRot by="120000">
                                      <p:cBhvr>
                                        <p:cTn id="10" dur="100" fill="hold">
                                          <p:stCondLst>
                                            <p:cond delay="0"/>
                                          </p:stCondLst>
                                        </p:cTn>
                                        <p:tgtEl>
                                          <p:spTgt spid="3">
                                            <p:txEl>
                                              <p:pRg st="0" end="0"/>
                                            </p:txEl>
                                          </p:spTgt>
                                        </p:tgtEl>
                                        <p:attrNameLst>
                                          <p:attrName>r</p:attrName>
                                        </p:attrNameLst>
                                      </p:cBhvr>
                                    </p:animRot>
                                    <p:animRot by="-240000">
                                      <p:cBhvr>
                                        <p:cTn id="11" dur="200" fill="hold">
                                          <p:stCondLst>
                                            <p:cond delay="200"/>
                                          </p:stCondLst>
                                        </p:cTn>
                                        <p:tgtEl>
                                          <p:spTgt spid="3">
                                            <p:txEl>
                                              <p:pRg st="0" end="0"/>
                                            </p:txEl>
                                          </p:spTgt>
                                        </p:tgtEl>
                                        <p:attrNameLst>
                                          <p:attrName>r</p:attrName>
                                        </p:attrNameLst>
                                      </p:cBhvr>
                                    </p:animRot>
                                    <p:animRot by="240000">
                                      <p:cBhvr>
                                        <p:cTn id="12" dur="200" fill="hold">
                                          <p:stCondLst>
                                            <p:cond delay="400"/>
                                          </p:stCondLst>
                                        </p:cTn>
                                        <p:tgtEl>
                                          <p:spTgt spid="3">
                                            <p:txEl>
                                              <p:pRg st="0" end="0"/>
                                            </p:txEl>
                                          </p:spTgt>
                                        </p:tgtEl>
                                        <p:attrNameLst>
                                          <p:attrName>r</p:attrName>
                                        </p:attrNameLst>
                                      </p:cBhvr>
                                    </p:animRot>
                                    <p:animRot by="-240000">
                                      <p:cBhvr>
                                        <p:cTn id="13" dur="200" fill="hold">
                                          <p:stCondLst>
                                            <p:cond delay="600"/>
                                          </p:stCondLst>
                                        </p:cTn>
                                        <p:tgtEl>
                                          <p:spTgt spid="3">
                                            <p:txEl>
                                              <p:pRg st="0" end="0"/>
                                            </p:txEl>
                                          </p:spTgt>
                                        </p:tgtEl>
                                        <p:attrNameLst>
                                          <p:attrName>r</p:attrName>
                                        </p:attrNameLst>
                                      </p:cBhvr>
                                    </p:animRot>
                                    <p:animRot by="120000">
                                      <p:cBhvr>
                                        <p:cTn id="14" dur="200" fill="hold">
                                          <p:stCondLst>
                                            <p:cond delay="800"/>
                                          </p:stCondLst>
                                        </p:cTn>
                                        <p:tgtEl>
                                          <p:spTgt spid="3">
                                            <p:txEl>
                                              <p:pRg st="0" end="0"/>
                                            </p:txEl>
                                          </p:spTgt>
                                        </p:tgtEl>
                                        <p:attrNameLst>
                                          <p:attrName>r</p:attrName>
                                        </p:attrNameLst>
                                      </p:cBhvr>
                                    </p:animRot>
                                  </p:childTnLst>
                                </p:cTn>
                              </p:par>
                              <p:par>
                                <p:cTn id="15" presetID="32" presetClass="emph" presetSubtype="0" fill="hold" nodeType="withEffect">
                                  <p:stCondLst>
                                    <p:cond delay="0"/>
                                  </p:stCondLst>
                                  <p:iterate type="lt">
                                    <p:tmPct val="0"/>
                                  </p:iterate>
                                  <p:childTnLst>
                                    <p:animClr clrSpc="rgb">
                                      <p:cBhvr override="childStyle">
                                        <p:cTn id="16" dur="100" fill="hold"/>
                                        <p:tgtEl>
                                          <p:spTgt spid="3">
                                            <p:txEl>
                                              <p:pRg st="1" end="1"/>
                                            </p:txEl>
                                          </p:spTgt>
                                        </p:tgtEl>
                                        <p:attrNameLst>
                                          <p:attrName>style.color</p:attrName>
                                        </p:attrNameLst>
                                      </p:cBhvr>
                                      <p:to>
                                        <a:schemeClr val="accent2"/>
                                      </p:to>
                                    </p:animClr>
                                    <p:animClr clrSpc="rgb">
                                      <p:cBhvr>
                                        <p:cTn id="17" dur="100" fill="hold"/>
                                        <p:tgtEl>
                                          <p:spTgt spid="3">
                                            <p:txEl>
                                              <p:pRg st="1" end="1"/>
                                            </p:txEl>
                                          </p:spTgt>
                                        </p:tgtEl>
                                        <p:attrNameLst>
                                          <p:attrName>fillcolor</p:attrName>
                                        </p:attrNameLst>
                                      </p:cBhvr>
                                      <p:to>
                                        <a:schemeClr val="accent2"/>
                                      </p:to>
                                    </p:animClr>
                                    <p:set>
                                      <p:cBhvr>
                                        <p:cTn id="18" dur="100" fill="hold"/>
                                        <p:tgtEl>
                                          <p:spTgt spid="3">
                                            <p:txEl>
                                              <p:pRg st="1" end="1"/>
                                            </p:txEl>
                                          </p:spTgt>
                                        </p:tgtEl>
                                        <p:attrNameLst>
                                          <p:attrName>fill.type</p:attrName>
                                        </p:attrNameLst>
                                      </p:cBhvr>
                                      <p:to>
                                        <p:strVal val="solid"/>
                                      </p:to>
                                    </p:set>
                                    <p:set>
                                      <p:cBhvr>
                                        <p:cTn id="19" dur="100" fill="hold"/>
                                        <p:tgtEl>
                                          <p:spTgt spid="3">
                                            <p:txEl>
                                              <p:pRg st="1" end="1"/>
                                            </p:txEl>
                                          </p:spTgt>
                                        </p:tgtEl>
                                        <p:attrNameLst>
                                          <p:attrName>fill.on</p:attrName>
                                        </p:attrNameLst>
                                      </p:cBhvr>
                                      <p:to>
                                        <p:strVal val="true"/>
                                      </p:to>
                                    </p:set>
                                    <p:animRot by="120000">
                                      <p:cBhvr>
                                        <p:cTn id="20" dur="100" fill="hold">
                                          <p:stCondLst>
                                            <p:cond delay="0"/>
                                          </p:stCondLst>
                                        </p:cTn>
                                        <p:tgtEl>
                                          <p:spTgt spid="3">
                                            <p:txEl>
                                              <p:pRg st="1" end="1"/>
                                            </p:txEl>
                                          </p:spTgt>
                                        </p:tgtEl>
                                        <p:attrNameLst>
                                          <p:attrName>r</p:attrName>
                                        </p:attrNameLst>
                                      </p:cBhvr>
                                    </p:animRot>
                                    <p:animRot by="-240000">
                                      <p:cBhvr>
                                        <p:cTn id="21" dur="200" fill="hold">
                                          <p:stCondLst>
                                            <p:cond delay="200"/>
                                          </p:stCondLst>
                                        </p:cTn>
                                        <p:tgtEl>
                                          <p:spTgt spid="3">
                                            <p:txEl>
                                              <p:pRg st="1" end="1"/>
                                            </p:txEl>
                                          </p:spTgt>
                                        </p:tgtEl>
                                        <p:attrNameLst>
                                          <p:attrName>r</p:attrName>
                                        </p:attrNameLst>
                                      </p:cBhvr>
                                    </p:animRot>
                                    <p:animRot by="240000">
                                      <p:cBhvr>
                                        <p:cTn id="22" dur="200" fill="hold">
                                          <p:stCondLst>
                                            <p:cond delay="400"/>
                                          </p:stCondLst>
                                        </p:cTn>
                                        <p:tgtEl>
                                          <p:spTgt spid="3">
                                            <p:txEl>
                                              <p:pRg st="1" end="1"/>
                                            </p:txEl>
                                          </p:spTgt>
                                        </p:tgtEl>
                                        <p:attrNameLst>
                                          <p:attrName>r</p:attrName>
                                        </p:attrNameLst>
                                      </p:cBhvr>
                                    </p:animRot>
                                    <p:animRot by="-240000">
                                      <p:cBhvr>
                                        <p:cTn id="23" dur="200" fill="hold">
                                          <p:stCondLst>
                                            <p:cond delay="600"/>
                                          </p:stCondLst>
                                        </p:cTn>
                                        <p:tgtEl>
                                          <p:spTgt spid="3">
                                            <p:txEl>
                                              <p:pRg st="1" end="1"/>
                                            </p:txEl>
                                          </p:spTgt>
                                        </p:tgtEl>
                                        <p:attrNameLst>
                                          <p:attrName>r</p:attrName>
                                        </p:attrNameLst>
                                      </p:cBhvr>
                                    </p:animRot>
                                    <p:animRot by="120000">
                                      <p:cBhvr>
                                        <p:cTn id="24" dur="200" fill="hold">
                                          <p:stCondLst>
                                            <p:cond delay="800"/>
                                          </p:stCondLst>
                                        </p:cTn>
                                        <p:tgtEl>
                                          <p:spTgt spid="3">
                                            <p:txEl>
                                              <p:pRg st="1" end="1"/>
                                            </p:txEl>
                                          </p:spTgt>
                                        </p:tgtEl>
                                        <p:attrNameLst>
                                          <p:attrName>r</p:attrName>
                                        </p:attrNameLst>
                                      </p:cBhvr>
                                    </p:animRot>
                                  </p:childTnLst>
                                </p:cTn>
                              </p:par>
                              <p:par>
                                <p:cTn id="25" presetID="32" presetClass="emph" presetSubtype="0" fill="hold" nodeType="withEffect">
                                  <p:stCondLst>
                                    <p:cond delay="0"/>
                                  </p:stCondLst>
                                  <p:iterate type="lt">
                                    <p:tmPct val="0"/>
                                  </p:iterate>
                                  <p:childTnLst>
                                    <p:animClr clrSpc="rgb">
                                      <p:cBhvr override="childStyle">
                                        <p:cTn id="26" dur="100" fill="hold"/>
                                        <p:tgtEl>
                                          <p:spTgt spid="3">
                                            <p:txEl>
                                              <p:pRg st="2" end="2"/>
                                            </p:txEl>
                                          </p:spTgt>
                                        </p:tgtEl>
                                        <p:attrNameLst>
                                          <p:attrName>style.color</p:attrName>
                                        </p:attrNameLst>
                                      </p:cBhvr>
                                      <p:to>
                                        <a:schemeClr val="accent2"/>
                                      </p:to>
                                    </p:animClr>
                                    <p:animClr clrSpc="rgb">
                                      <p:cBhvr>
                                        <p:cTn id="27" dur="100" fill="hold"/>
                                        <p:tgtEl>
                                          <p:spTgt spid="3">
                                            <p:txEl>
                                              <p:pRg st="2" end="2"/>
                                            </p:txEl>
                                          </p:spTgt>
                                        </p:tgtEl>
                                        <p:attrNameLst>
                                          <p:attrName>fillcolor</p:attrName>
                                        </p:attrNameLst>
                                      </p:cBhvr>
                                      <p:to>
                                        <a:schemeClr val="accent2"/>
                                      </p:to>
                                    </p:animClr>
                                    <p:set>
                                      <p:cBhvr>
                                        <p:cTn id="28" dur="100" fill="hold"/>
                                        <p:tgtEl>
                                          <p:spTgt spid="3">
                                            <p:txEl>
                                              <p:pRg st="2" end="2"/>
                                            </p:txEl>
                                          </p:spTgt>
                                        </p:tgtEl>
                                        <p:attrNameLst>
                                          <p:attrName>fill.type</p:attrName>
                                        </p:attrNameLst>
                                      </p:cBhvr>
                                      <p:to>
                                        <p:strVal val="solid"/>
                                      </p:to>
                                    </p:set>
                                    <p:set>
                                      <p:cBhvr>
                                        <p:cTn id="29" dur="100" fill="hold"/>
                                        <p:tgtEl>
                                          <p:spTgt spid="3">
                                            <p:txEl>
                                              <p:pRg st="2" end="2"/>
                                            </p:txEl>
                                          </p:spTgt>
                                        </p:tgtEl>
                                        <p:attrNameLst>
                                          <p:attrName>fill.on</p:attrName>
                                        </p:attrNameLst>
                                      </p:cBhvr>
                                      <p:to>
                                        <p:strVal val="true"/>
                                      </p:to>
                                    </p:set>
                                    <p:animRot by="120000">
                                      <p:cBhvr>
                                        <p:cTn id="30" dur="100" fill="hold">
                                          <p:stCondLst>
                                            <p:cond delay="0"/>
                                          </p:stCondLst>
                                        </p:cTn>
                                        <p:tgtEl>
                                          <p:spTgt spid="3">
                                            <p:txEl>
                                              <p:pRg st="2" end="2"/>
                                            </p:txEl>
                                          </p:spTgt>
                                        </p:tgtEl>
                                        <p:attrNameLst>
                                          <p:attrName>r</p:attrName>
                                        </p:attrNameLst>
                                      </p:cBhvr>
                                    </p:animRot>
                                    <p:animRot by="-240000">
                                      <p:cBhvr>
                                        <p:cTn id="31" dur="200" fill="hold">
                                          <p:stCondLst>
                                            <p:cond delay="200"/>
                                          </p:stCondLst>
                                        </p:cTn>
                                        <p:tgtEl>
                                          <p:spTgt spid="3">
                                            <p:txEl>
                                              <p:pRg st="2" end="2"/>
                                            </p:txEl>
                                          </p:spTgt>
                                        </p:tgtEl>
                                        <p:attrNameLst>
                                          <p:attrName>r</p:attrName>
                                        </p:attrNameLst>
                                      </p:cBhvr>
                                    </p:animRot>
                                    <p:animRot by="240000">
                                      <p:cBhvr>
                                        <p:cTn id="32" dur="200" fill="hold">
                                          <p:stCondLst>
                                            <p:cond delay="400"/>
                                          </p:stCondLst>
                                        </p:cTn>
                                        <p:tgtEl>
                                          <p:spTgt spid="3">
                                            <p:txEl>
                                              <p:pRg st="2" end="2"/>
                                            </p:txEl>
                                          </p:spTgt>
                                        </p:tgtEl>
                                        <p:attrNameLst>
                                          <p:attrName>r</p:attrName>
                                        </p:attrNameLst>
                                      </p:cBhvr>
                                    </p:animRot>
                                    <p:animRot by="-240000">
                                      <p:cBhvr>
                                        <p:cTn id="33" dur="200" fill="hold">
                                          <p:stCondLst>
                                            <p:cond delay="600"/>
                                          </p:stCondLst>
                                        </p:cTn>
                                        <p:tgtEl>
                                          <p:spTgt spid="3">
                                            <p:txEl>
                                              <p:pRg st="2" end="2"/>
                                            </p:txEl>
                                          </p:spTgt>
                                        </p:tgtEl>
                                        <p:attrNameLst>
                                          <p:attrName>r</p:attrName>
                                        </p:attrNameLst>
                                      </p:cBhvr>
                                    </p:animRot>
                                    <p:animRot by="120000">
                                      <p:cBhvr>
                                        <p:cTn id="34" dur="200" fill="hold">
                                          <p:stCondLst>
                                            <p:cond delay="800"/>
                                          </p:stCondLst>
                                        </p:cTn>
                                        <p:tgtEl>
                                          <p:spTgt spid="3">
                                            <p:txEl>
                                              <p:pRg st="2" end="2"/>
                                            </p:txEl>
                                          </p:spTgt>
                                        </p:tgtEl>
                                        <p:attrNameLst>
                                          <p:attrName>r</p:attrName>
                                        </p:attrNameLst>
                                      </p:cBhvr>
                                    </p:animRot>
                                  </p:childTnLst>
                                </p:cTn>
                              </p:par>
                              <p:par>
                                <p:cTn id="35" presetID="32" presetClass="emph" presetSubtype="0" fill="hold" nodeType="withEffect">
                                  <p:stCondLst>
                                    <p:cond delay="0"/>
                                  </p:stCondLst>
                                  <p:iterate type="lt">
                                    <p:tmPct val="0"/>
                                  </p:iterate>
                                  <p:childTnLst>
                                    <p:animClr clrSpc="rgb">
                                      <p:cBhvr override="childStyle">
                                        <p:cTn id="36" dur="100" fill="hold"/>
                                        <p:tgtEl>
                                          <p:spTgt spid="3">
                                            <p:txEl>
                                              <p:pRg st="3" end="3"/>
                                            </p:txEl>
                                          </p:spTgt>
                                        </p:tgtEl>
                                        <p:attrNameLst>
                                          <p:attrName>style.color</p:attrName>
                                        </p:attrNameLst>
                                      </p:cBhvr>
                                      <p:to>
                                        <a:schemeClr val="accent2"/>
                                      </p:to>
                                    </p:animClr>
                                    <p:animClr clrSpc="rgb">
                                      <p:cBhvr>
                                        <p:cTn id="37" dur="100" fill="hold"/>
                                        <p:tgtEl>
                                          <p:spTgt spid="3">
                                            <p:txEl>
                                              <p:pRg st="3" end="3"/>
                                            </p:txEl>
                                          </p:spTgt>
                                        </p:tgtEl>
                                        <p:attrNameLst>
                                          <p:attrName>fillcolor</p:attrName>
                                        </p:attrNameLst>
                                      </p:cBhvr>
                                      <p:to>
                                        <a:schemeClr val="accent2"/>
                                      </p:to>
                                    </p:animClr>
                                    <p:set>
                                      <p:cBhvr>
                                        <p:cTn id="38" dur="100" fill="hold"/>
                                        <p:tgtEl>
                                          <p:spTgt spid="3">
                                            <p:txEl>
                                              <p:pRg st="3" end="3"/>
                                            </p:txEl>
                                          </p:spTgt>
                                        </p:tgtEl>
                                        <p:attrNameLst>
                                          <p:attrName>fill.type</p:attrName>
                                        </p:attrNameLst>
                                      </p:cBhvr>
                                      <p:to>
                                        <p:strVal val="solid"/>
                                      </p:to>
                                    </p:set>
                                    <p:set>
                                      <p:cBhvr>
                                        <p:cTn id="39" dur="100" fill="hold"/>
                                        <p:tgtEl>
                                          <p:spTgt spid="3">
                                            <p:txEl>
                                              <p:pRg st="3" end="3"/>
                                            </p:txEl>
                                          </p:spTgt>
                                        </p:tgtEl>
                                        <p:attrNameLst>
                                          <p:attrName>fill.on</p:attrName>
                                        </p:attrNameLst>
                                      </p:cBhvr>
                                      <p:to>
                                        <p:strVal val="true"/>
                                      </p:to>
                                    </p:set>
                                    <p:animRot by="120000">
                                      <p:cBhvr>
                                        <p:cTn id="40" dur="100" fill="hold">
                                          <p:stCondLst>
                                            <p:cond delay="0"/>
                                          </p:stCondLst>
                                        </p:cTn>
                                        <p:tgtEl>
                                          <p:spTgt spid="3">
                                            <p:txEl>
                                              <p:pRg st="3" end="3"/>
                                            </p:txEl>
                                          </p:spTgt>
                                        </p:tgtEl>
                                        <p:attrNameLst>
                                          <p:attrName>r</p:attrName>
                                        </p:attrNameLst>
                                      </p:cBhvr>
                                    </p:animRot>
                                    <p:animRot by="-240000">
                                      <p:cBhvr>
                                        <p:cTn id="41" dur="200" fill="hold">
                                          <p:stCondLst>
                                            <p:cond delay="200"/>
                                          </p:stCondLst>
                                        </p:cTn>
                                        <p:tgtEl>
                                          <p:spTgt spid="3">
                                            <p:txEl>
                                              <p:pRg st="3" end="3"/>
                                            </p:txEl>
                                          </p:spTgt>
                                        </p:tgtEl>
                                        <p:attrNameLst>
                                          <p:attrName>r</p:attrName>
                                        </p:attrNameLst>
                                      </p:cBhvr>
                                    </p:animRot>
                                    <p:animRot by="240000">
                                      <p:cBhvr>
                                        <p:cTn id="42" dur="200" fill="hold">
                                          <p:stCondLst>
                                            <p:cond delay="400"/>
                                          </p:stCondLst>
                                        </p:cTn>
                                        <p:tgtEl>
                                          <p:spTgt spid="3">
                                            <p:txEl>
                                              <p:pRg st="3" end="3"/>
                                            </p:txEl>
                                          </p:spTgt>
                                        </p:tgtEl>
                                        <p:attrNameLst>
                                          <p:attrName>r</p:attrName>
                                        </p:attrNameLst>
                                      </p:cBhvr>
                                    </p:animRot>
                                    <p:animRot by="-240000">
                                      <p:cBhvr>
                                        <p:cTn id="43" dur="200" fill="hold">
                                          <p:stCondLst>
                                            <p:cond delay="600"/>
                                          </p:stCondLst>
                                        </p:cTn>
                                        <p:tgtEl>
                                          <p:spTgt spid="3">
                                            <p:txEl>
                                              <p:pRg st="3" end="3"/>
                                            </p:txEl>
                                          </p:spTgt>
                                        </p:tgtEl>
                                        <p:attrNameLst>
                                          <p:attrName>r</p:attrName>
                                        </p:attrNameLst>
                                      </p:cBhvr>
                                    </p:animRot>
                                    <p:animRot by="120000">
                                      <p:cBhvr>
                                        <p:cTn id="44" dur="200" fill="hold">
                                          <p:stCondLst>
                                            <p:cond delay="800"/>
                                          </p:stCondLst>
                                        </p:cTn>
                                        <p:tgtEl>
                                          <p:spTgt spid="3">
                                            <p:txEl>
                                              <p:pRg st="3" end="3"/>
                                            </p:txEl>
                                          </p:spTgt>
                                        </p:tgtEl>
                                        <p:attrNameLst>
                                          <p:attrName>r</p:attrName>
                                        </p:attrNameLst>
                                      </p:cBhvr>
                                    </p:animRot>
                                  </p:childTnLst>
                                </p:cTn>
                              </p:par>
                              <p:par>
                                <p:cTn id="45" presetID="32" presetClass="emph" presetSubtype="0" fill="hold" nodeType="withEffect">
                                  <p:stCondLst>
                                    <p:cond delay="0"/>
                                  </p:stCondLst>
                                  <p:iterate type="lt">
                                    <p:tmPct val="0"/>
                                  </p:iterate>
                                  <p:childTnLst>
                                    <p:animClr clrSpc="rgb">
                                      <p:cBhvr override="childStyle">
                                        <p:cTn id="46" dur="100" fill="hold"/>
                                        <p:tgtEl>
                                          <p:spTgt spid="3">
                                            <p:txEl>
                                              <p:pRg st="4" end="4"/>
                                            </p:txEl>
                                          </p:spTgt>
                                        </p:tgtEl>
                                        <p:attrNameLst>
                                          <p:attrName>style.color</p:attrName>
                                        </p:attrNameLst>
                                      </p:cBhvr>
                                      <p:to>
                                        <a:schemeClr val="accent2"/>
                                      </p:to>
                                    </p:animClr>
                                    <p:animClr clrSpc="rgb">
                                      <p:cBhvr>
                                        <p:cTn id="47" dur="100" fill="hold"/>
                                        <p:tgtEl>
                                          <p:spTgt spid="3">
                                            <p:txEl>
                                              <p:pRg st="4" end="4"/>
                                            </p:txEl>
                                          </p:spTgt>
                                        </p:tgtEl>
                                        <p:attrNameLst>
                                          <p:attrName>fillcolor</p:attrName>
                                        </p:attrNameLst>
                                      </p:cBhvr>
                                      <p:to>
                                        <a:schemeClr val="accent2"/>
                                      </p:to>
                                    </p:animClr>
                                    <p:set>
                                      <p:cBhvr>
                                        <p:cTn id="48" dur="100" fill="hold"/>
                                        <p:tgtEl>
                                          <p:spTgt spid="3">
                                            <p:txEl>
                                              <p:pRg st="4" end="4"/>
                                            </p:txEl>
                                          </p:spTgt>
                                        </p:tgtEl>
                                        <p:attrNameLst>
                                          <p:attrName>fill.type</p:attrName>
                                        </p:attrNameLst>
                                      </p:cBhvr>
                                      <p:to>
                                        <p:strVal val="solid"/>
                                      </p:to>
                                    </p:set>
                                    <p:set>
                                      <p:cBhvr>
                                        <p:cTn id="49" dur="100" fill="hold"/>
                                        <p:tgtEl>
                                          <p:spTgt spid="3">
                                            <p:txEl>
                                              <p:pRg st="4" end="4"/>
                                            </p:txEl>
                                          </p:spTgt>
                                        </p:tgtEl>
                                        <p:attrNameLst>
                                          <p:attrName>fill.on</p:attrName>
                                        </p:attrNameLst>
                                      </p:cBhvr>
                                      <p:to>
                                        <p:strVal val="true"/>
                                      </p:to>
                                    </p:set>
                                    <p:animRot by="120000">
                                      <p:cBhvr>
                                        <p:cTn id="50" dur="100" fill="hold">
                                          <p:stCondLst>
                                            <p:cond delay="0"/>
                                          </p:stCondLst>
                                        </p:cTn>
                                        <p:tgtEl>
                                          <p:spTgt spid="3">
                                            <p:txEl>
                                              <p:pRg st="4" end="4"/>
                                            </p:txEl>
                                          </p:spTgt>
                                        </p:tgtEl>
                                        <p:attrNameLst>
                                          <p:attrName>r</p:attrName>
                                        </p:attrNameLst>
                                      </p:cBhvr>
                                    </p:animRot>
                                    <p:animRot by="-240000">
                                      <p:cBhvr>
                                        <p:cTn id="51" dur="200" fill="hold">
                                          <p:stCondLst>
                                            <p:cond delay="200"/>
                                          </p:stCondLst>
                                        </p:cTn>
                                        <p:tgtEl>
                                          <p:spTgt spid="3">
                                            <p:txEl>
                                              <p:pRg st="4" end="4"/>
                                            </p:txEl>
                                          </p:spTgt>
                                        </p:tgtEl>
                                        <p:attrNameLst>
                                          <p:attrName>r</p:attrName>
                                        </p:attrNameLst>
                                      </p:cBhvr>
                                    </p:animRot>
                                    <p:animRot by="240000">
                                      <p:cBhvr>
                                        <p:cTn id="52" dur="200" fill="hold">
                                          <p:stCondLst>
                                            <p:cond delay="400"/>
                                          </p:stCondLst>
                                        </p:cTn>
                                        <p:tgtEl>
                                          <p:spTgt spid="3">
                                            <p:txEl>
                                              <p:pRg st="4" end="4"/>
                                            </p:txEl>
                                          </p:spTgt>
                                        </p:tgtEl>
                                        <p:attrNameLst>
                                          <p:attrName>r</p:attrName>
                                        </p:attrNameLst>
                                      </p:cBhvr>
                                    </p:animRot>
                                    <p:animRot by="-240000">
                                      <p:cBhvr>
                                        <p:cTn id="53" dur="200" fill="hold">
                                          <p:stCondLst>
                                            <p:cond delay="600"/>
                                          </p:stCondLst>
                                        </p:cTn>
                                        <p:tgtEl>
                                          <p:spTgt spid="3">
                                            <p:txEl>
                                              <p:pRg st="4" end="4"/>
                                            </p:txEl>
                                          </p:spTgt>
                                        </p:tgtEl>
                                        <p:attrNameLst>
                                          <p:attrName>r</p:attrName>
                                        </p:attrNameLst>
                                      </p:cBhvr>
                                    </p:animRot>
                                    <p:animRot by="120000">
                                      <p:cBhvr>
                                        <p:cTn id="54" dur="200" fill="hold">
                                          <p:stCondLst>
                                            <p:cond delay="800"/>
                                          </p:stCondLst>
                                        </p:cTn>
                                        <p:tgtEl>
                                          <p:spTgt spid="3">
                                            <p:txEl>
                                              <p:pRg st="4" end="4"/>
                                            </p:txEl>
                                          </p:spTgt>
                                        </p:tgtEl>
                                        <p:attrNameLst>
                                          <p:attrName>r</p:attrName>
                                        </p:attrNameLst>
                                      </p:cBhvr>
                                    </p:animRot>
                                  </p:childTnLst>
                                </p:cTn>
                              </p:par>
                              <p:par>
                                <p:cTn id="55" presetID="32" presetClass="emph" presetSubtype="0" fill="hold" nodeType="withEffect">
                                  <p:stCondLst>
                                    <p:cond delay="0"/>
                                  </p:stCondLst>
                                  <p:iterate type="lt">
                                    <p:tmPct val="0"/>
                                  </p:iterate>
                                  <p:childTnLst>
                                    <p:animClr clrSpc="rgb">
                                      <p:cBhvr override="childStyle">
                                        <p:cTn id="56" dur="100" fill="hold"/>
                                        <p:tgtEl>
                                          <p:spTgt spid="3">
                                            <p:txEl>
                                              <p:pRg st="5" end="5"/>
                                            </p:txEl>
                                          </p:spTgt>
                                        </p:tgtEl>
                                        <p:attrNameLst>
                                          <p:attrName>style.color</p:attrName>
                                        </p:attrNameLst>
                                      </p:cBhvr>
                                      <p:to>
                                        <a:schemeClr val="accent2"/>
                                      </p:to>
                                    </p:animClr>
                                    <p:animClr clrSpc="rgb">
                                      <p:cBhvr>
                                        <p:cTn id="57" dur="100" fill="hold"/>
                                        <p:tgtEl>
                                          <p:spTgt spid="3">
                                            <p:txEl>
                                              <p:pRg st="5" end="5"/>
                                            </p:txEl>
                                          </p:spTgt>
                                        </p:tgtEl>
                                        <p:attrNameLst>
                                          <p:attrName>fillcolor</p:attrName>
                                        </p:attrNameLst>
                                      </p:cBhvr>
                                      <p:to>
                                        <a:schemeClr val="accent2"/>
                                      </p:to>
                                    </p:animClr>
                                    <p:set>
                                      <p:cBhvr>
                                        <p:cTn id="58" dur="100" fill="hold"/>
                                        <p:tgtEl>
                                          <p:spTgt spid="3">
                                            <p:txEl>
                                              <p:pRg st="5" end="5"/>
                                            </p:txEl>
                                          </p:spTgt>
                                        </p:tgtEl>
                                        <p:attrNameLst>
                                          <p:attrName>fill.type</p:attrName>
                                        </p:attrNameLst>
                                      </p:cBhvr>
                                      <p:to>
                                        <p:strVal val="solid"/>
                                      </p:to>
                                    </p:set>
                                    <p:set>
                                      <p:cBhvr>
                                        <p:cTn id="59" dur="100" fill="hold"/>
                                        <p:tgtEl>
                                          <p:spTgt spid="3">
                                            <p:txEl>
                                              <p:pRg st="5" end="5"/>
                                            </p:txEl>
                                          </p:spTgt>
                                        </p:tgtEl>
                                        <p:attrNameLst>
                                          <p:attrName>fill.on</p:attrName>
                                        </p:attrNameLst>
                                      </p:cBhvr>
                                      <p:to>
                                        <p:strVal val="true"/>
                                      </p:to>
                                    </p:set>
                                    <p:animRot by="120000">
                                      <p:cBhvr>
                                        <p:cTn id="60" dur="100" fill="hold">
                                          <p:stCondLst>
                                            <p:cond delay="0"/>
                                          </p:stCondLst>
                                        </p:cTn>
                                        <p:tgtEl>
                                          <p:spTgt spid="3">
                                            <p:txEl>
                                              <p:pRg st="5" end="5"/>
                                            </p:txEl>
                                          </p:spTgt>
                                        </p:tgtEl>
                                        <p:attrNameLst>
                                          <p:attrName>r</p:attrName>
                                        </p:attrNameLst>
                                      </p:cBhvr>
                                    </p:animRot>
                                    <p:animRot by="-240000">
                                      <p:cBhvr>
                                        <p:cTn id="61" dur="200" fill="hold">
                                          <p:stCondLst>
                                            <p:cond delay="200"/>
                                          </p:stCondLst>
                                        </p:cTn>
                                        <p:tgtEl>
                                          <p:spTgt spid="3">
                                            <p:txEl>
                                              <p:pRg st="5" end="5"/>
                                            </p:txEl>
                                          </p:spTgt>
                                        </p:tgtEl>
                                        <p:attrNameLst>
                                          <p:attrName>r</p:attrName>
                                        </p:attrNameLst>
                                      </p:cBhvr>
                                    </p:animRot>
                                    <p:animRot by="240000">
                                      <p:cBhvr>
                                        <p:cTn id="62" dur="200" fill="hold">
                                          <p:stCondLst>
                                            <p:cond delay="400"/>
                                          </p:stCondLst>
                                        </p:cTn>
                                        <p:tgtEl>
                                          <p:spTgt spid="3">
                                            <p:txEl>
                                              <p:pRg st="5" end="5"/>
                                            </p:txEl>
                                          </p:spTgt>
                                        </p:tgtEl>
                                        <p:attrNameLst>
                                          <p:attrName>r</p:attrName>
                                        </p:attrNameLst>
                                      </p:cBhvr>
                                    </p:animRot>
                                    <p:animRot by="-240000">
                                      <p:cBhvr>
                                        <p:cTn id="63" dur="200" fill="hold">
                                          <p:stCondLst>
                                            <p:cond delay="600"/>
                                          </p:stCondLst>
                                        </p:cTn>
                                        <p:tgtEl>
                                          <p:spTgt spid="3">
                                            <p:txEl>
                                              <p:pRg st="5" end="5"/>
                                            </p:txEl>
                                          </p:spTgt>
                                        </p:tgtEl>
                                        <p:attrNameLst>
                                          <p:attrName>r</p:attrName>
                                        </p:attrNameLst>
                                      </p:cBhvr>
                                    </p:animRot>
                                    <p:animRot by="120000">
                                      <p:cBhvr>
                                        <p:cTn id="64" dur="200" fill="hold">
                                          <p:stCondLst>
                                            <p:cond delay="800"/>
                                          </p:stCondLst>
                                        </p:cTn>
                                        <p:tgtEl>
                                          <p:spTgt spid="3">
                                            <p:txEl>
                                              <p:pRg st="5" end="5"/>
                                            </p:txEl>
                                          </p:spTgt>
                                        </p:tgtEl>
                                        <p:attrNameLst>
                                          <p:attrName>r</p:attrName>
                                        </p:attrNameLst>
                                      </p:cBhvr>
                                    </p:animRot>
                                  </p:childTnLst>
                                </p:cTn>
                              </p:par>
                              <p:par>
                                <p:cTn id="65" presetID="32" presetClass="emph" presetSubtype="0" fill="hold" nodeType="withEffect">
                                  <p:stCondLst>
                                    <p:cond delay="0"/>
                                  </p:stCondLst>
                                  <p:iterate type="lt">
                                    <p:tmPct val="0"/>
                                  </p:iterate>
                                  <p:childTnLst>
                                    <p:animClr clrSpc="rgb">
                                      <p:cBhvr override="childStyle">
                                        <p:cTn id="66" dur="100" fill="hold"/>
                                        <p:tgtEl>
                                          <p:spTgt spid="3">
                                            <p:txEl>
                                              <p:pRg st="6" end="6"/>
                                            </p:txEl>
                                          </p:spTgt>
                                        </p:tgtEl>
                                        <p:attrNameLst>
                                          <p:attrName>style.color</p:attrName>
                                        </p:attrNameLst>
                                      </p:cBhvr>
                                      <p:to>
                                        <a:schemeClr val="accent2"/>
                                      </p:to>
                                    </p:animClr>
                                    <p:animClr clrSpc="rgb">
                                      <p:cBhvr>
                                        <p:cTn id="67" dur="100" fill="hold"/>
                                        <p:tgtEl>
                                          <p:spTgt spid="3">
                                            <p:txEl>
                                              <p:pRg st="6" end="6"/>
                                            </p:txEl>
                                          </p:spTgt>
                                        </p:tgtEl>
                                        <p:attrNameLst>
                                          <p:attrName>fillcolor</p:attrName>
                                        </p:attrNameLst>
                                      </p:cBhvr>
                                      <p:to>
                                        <a:schemeClr val="accent2"/>
                                      </p:to>
                                    </p:animClr>
                                    <p:set>
                                      <p:cBhvr>
                                        <p:cTn id="68" dur="100" fill="hold"/>
                                        <p:tgtEl>
                                          <p:spTgt spid="3">
                                            <p:txEl>
                                              <p:pRg st="6" end="6"/>
                                            </p:txEl>
                                          </p:spTgt>
                                        </p:tgtEl>
                                        <p:attrNameLst>
                                          <p:attrName>fill.type</p:attrName>
                                        </p:attrNameLst>
                                      </p:cBhvr>
                                      <p:to>
                                        <p:strVal val="solid"/>
                                      </p:to>
                                    </p:set>
                                    <p:set>
                                      <p:cBhvr>
                                        <p:cTn id="69" dur="100" fill="hold"/>
                                        <p:tgtEl>
                                          <p:spTgt spid="3">
                                            <p:txEl>
                                              <p:pRg st="6" end="6"/>
                                            </p:txEl>
                                          </p:spTgt>
                                        </p:tgtEl>
                                        <p:attrNameLst>
                                          <p:attrName>fill.on</p:attrName>
                                        </p:attrNameLst>
                                      </p:cBhvr>
                                      <p:to>
                                        <p:strVal val="true"/>
                                      </p:to>
                                    </p:set>
                                    <p:animRot by="120000">
                                      <p:cBhvr>
                                        <p:cTn id="70" dur="100" fill="hold">
                                          <p:stCondLst>
                                            <p:cond delay="0"/>
                                          </p:stCondLst>
                                        </p:cTn>
                                        <p:tgtEl>
                                          <p:spTgt spid="3">
                                            <p:txEl>
                                              <p:pRg st="6" end="6"/>
                                            </p:txEl>
                                          </p:spTgt>
                                        </p:tgtEl>
                                        <p:attrNameLst>
                                          <p:attrName>r</p:attrName>
                                        </p:attrNameLst>
                                      </p:cBhvr>
                                    </p:animRot>
                                    <p:animRot by="-240000">
                                      <p:cBhvr>
                                        <p:cTn id="71" dur="200" fill="hold">
                                          <p:stCondLst>
                                            <p:cond delay="200"/>
                                          </p:stCondLst>
                                        </p:cTn>
                                        <p:tgtEl>
                                          <p:spTgt spid="3">
                                            <p:txEl>
                                              <p:pRg st="6" end="6"/>
                                            </p:txEl>
                                          </p:spTgt>
                                        </p:tgtEl>
                                        <p:attrNameLst>
                                          <p:attrName>r</p:attrName>
                                        </p:attrNameLst>
                                      </p:cBhvr>
                                    </p:animRot>
                                    <p:animRot by="240000">
                                      <p:cBhvr>
                                        <p:cTn id="72" dur="200" fill="hold">
                                          <p:stCondLst>
                                            <p:cond delay="400"/>
                                          </p:stCondLst>
                                        </p:cTn>
                                        <p:tgtEl>
                                          <p:spTgt spid="3">
                                            <p:txEl>
                                              <p:pRg st="6" end="6"/>
                                            </p:txEl>
                                          </p:spTgt>
                                        </p:tgtEl>
                                        <p:attrNameLst>
                                          <p:attrName>r</p:attrName>
                                        </p:attrNameLst>
                                      </p:cBhvr>
                                    </p:animRot>
                                    <p:animRot by="-240000">
                                      <p:cBhvr>
                                        <p:cTn id="73" dur="200" fill="hold">
                                          <p:stCondLst>
                                            <p:cond delay="600"/>
                                          </p:stCondLst>
                                        </p:cTn>
                                        <p:tgtEl>
                                          <p:spTgt spid="3">
                                            <p:txEl>
                                              <p:pRg st="6" end="6"/>
                                            </p:txEl>
                                          </p:spTgt>
                                        </p:tgtEl>
                                        <p:attrNameLst>
                                          <p:attrName>r</p:attrName>
                                        </p:attrNameLst>
                                      </p:cBhvr>
                                    </p:animRot>
                                    <p:animRot by="120000">
                                      <p:cBhvr>
                                        <p:cTn id="74" dur="200" fill="hold">
                                          <p:stCondLst>
                                            <p:cond delay="800"/>
                                          </p:stCondLst>
                                        </p:cTn>
                                        <p:tgtEl>
                                          <p:spTgt spid="3">
                                            <p:txEl>
                                              <p:pRg st="6" end="6"/>
                                            </p:txEl>
                                          </p:spTgt>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34" presetClass="emph" presetSubtype="0" fill="hold" nodeType="clickEffect">
                                  <p:stCondLst>
                                    <p:cond delay="0"/>
                                  </p:stCondLst>
                                  <p:iterate type="lt">
                                    <p:tmPct val="10000"/>
                                  </p:iterate>
                                  <p:childTnLst>
                                    <p:animMotion origin="layout" path="M 0.0 0.0 L 0.0 -0.07213" pathEditMode="relative" ptsTypes="">
                                      <p:cBhvr>
                                        <p:cTn id="78" dur="250" accel="50000" decel="50000" autoRev="1" fill="hold">
                                          <p:stCondLst>
                                            <p:cond delay="0"/>
                                          </p:stCondLst>
                                        </p:cTn>
                                        <p:tgtEl>
                                          <p:spTgt spid="3">
                                            <p:txEl>
                                              <p:pRg st="0" end="0"/>
                                            </p:txEl>
                                          </p:spTgt>
                                        </p:tgtEl>
                                        <p:attrNameLst>
                                          <p:attrName>ppt_x</p:attrName>
                                          <p:attrName>ppt_y</p:attrName>
                                        </p:attrNameLst>
                                      </p:cBhvr>
                                    </p:animMotion>
                                    <p:animRot by="1500000">
                                      <p:cBhvr>
                                        <p:cTn id="79" dur="125" fill="hold">
                                          <p:stCondLst>
                                            <p:cond delay="0"/>
                                          </p:stCondLst>
                                        </p:cTn>
                                        <p:tgtEl>
                                          <p:spTgt spid="3">
                                            <p:txEl>
                                              <p:pRg st="0" end="0"/>
                                            </p:txEl>
                                          </p:spTgt>
                                        </p:tgtEl>
                                        <p:attrNameLst>
                                          <p:attrName>r</p:attrName>
                                        </p:attrNameLst>
                                      </p:cBhvr>
                                    </p:animRot>
                                    <p:animRot by="-1500000">
                                      <p:cBhvr>
                                        <p:cTn id="80" dur="125" fill="hold">
                                          <p:stCondLst>
                                            <p:cond delay="125"/>
                                          </p:stCondLst>
                                        </p:cTn>
                                        <p:tgtEl>
                                          <p:spTgt spid="3">
                                            <p:txEl>
                                              <p:pRg st="0" end="0"/>
                                            </p:txEl>
                                          </p:spTgt>
                                        </p:tgtEl>
                                        <p:attrNameLst>
                                          <p:attrName>r</p:attrName>
                                        </p:attrNameLst>
                                      </p:cBhvr>
                                    </p:animRot>
                                    <p:animRot by="-1500000">
                                      <p:cBhvr>
                                        <p:cTn id="81" dur="125" fill="hold">
                                          <p:stCondLst>
                                            <p:cond delay="250"/>
                                          </p:stCondLst>
                                        </p:cTn>
                                        <p:tgtEl>
                                          <p:spTgt spid="3">
                                            <p:txEl>
                                              <p:pRg st="0" end="0"/>
                                            </p:txEl>
                                          </p:spTgt>
                                        </p:tgtEl>
                                        <p:attrNameLst>
                                          <p:attrName>r</p:attrName>
                                        </p:attrNameLst>
                                      </p:cBhvr>
                                    </p:animRot>
                                    <p:animRot by="1500000">
                                      <p:cBhvr>
                                        <p:cTn id="82" dur="125" fill="hold">
                                          <p:stCondLst>
                                            <p:cond delay="375"/>
                                          </p:stCondLst>
                                        </p:cTn>
                                        <p:tgtEl>
                                          <p:spTgt spid="3">
                                            <p:txEl>
                                              <p:pRg st="0" end="0"/>
                                            </p:txEl>
                                          </p:spTgt>
                                        </p:tgtEl>
                                        <p:attrNameLst>
                                          <p:attrName>r</p:attrName>
                                        </p:attrNameLst>
                                      </p:cBhvr>
                                    </p:animRot>
                                  </p:childTnLst>
                                </p:cTn>
                              </p:par>
                              <p:par>
                                <p:cTn id="83" presetID="34" presetClass="emph" presetSubtype="0" fill="hold" nodeType="withEffect">
                                  <p:stCondLst>
                                    <p:cond delay="0"/>
                                  </p:stCondLst>
                                  <p:iterate type="lt">
                                    <p:tmPct val="10000"/>
                                  </p:iterate>
                                  <p:childTnLst>
                                    <p:animMotion origin="layout" path="M 0.0 0.0 L 0.0 -0.07213" pathEditMode="relative" ptsTypes="">
                                      <p:cBhvr>
                                        <p:cTn id="84" dur="250" accel="50000" decel="50000" autoRev="1" fill="hold">
                                          <p:stCondLst>
                                            <p:cond delay="0"/>
                                          </p:stCondLst>
                                        </p:cTn>
                                        <p:tgtEl>
                                          <p:spTgt spid="3">
                                            <p:txEl>
                                              <p:pRg st="1" end="1"/>
                                            </p:txEl>
                                          </p:spTgt>
                                        </p:tgtEl>
                                        <p:attrNameLst>
                                          <p:attrName>ppt_x</p:attrName>
                                          <p:attrName>ppt_y</p:attrName>
                                        </p:attrNameLst>
                                      </p:cBhvr>
                                    </p:animMotion>
                                    <p:animRot by="1500000">
                                      <p:cBhvr>
                                        <p:cTn id="85" dur="125" fill="hold">
                                          <p:stCondLst>
                                            <p:cond delay="0"/>
                                          </p:stCondLst>
                                        </p:cTn>
                                        <p:tgtEl>
                                          <p:spTgt spid="3">
                                            <p:txEl>
                                              <p:pRg st="1" end="1"/>
                                            </p:txEl>
                                          </p:spTgt>
                                        </p:tgtEl>
                                        <p:attrNameLst>
                                          <p:attrName>r</p:attrName>
                                        </p:attrNameLst>
                                      </p:cBhvr>
                                    </p:animRot>
                                    <p:animRot by="-1500000">
                                      <p:cBhvr>
                                        <p:cTn id="86" dur="125" fill="hold">
                                          <p:stCondLst>
                                            <p:cond delay="125"/>
                                          </p:stCondLst>
                                        </p:cTn>
                                        <p:tgtEl>
                                          <p:spTgt spid="3">
                                            <p:txEl>
                                              <p:pRg st="1" end="1"/>
                                            </p:txEl>
                                          </p:spTgt>
                                        </p:tgtEl>
                                        <p:attrNameLst>
                                          <p:attrName>r</p:attrName>
                                        </p:attrNameLst>
                                      </p:cBhvr>
                                    </p:animRot>
                                    <p:animRot by="-1500000">
                                      <p:cBhvr>
                                        <p:cTn id="87" dur="125" fill="hold">
                                          <p:stCondLst>
                                            <p:cond delay="250"/>
                                          </p:stCondLst>
                                        </p:cTn>
                                        <p:tgtEl>
                                          <p:spTgt spid="3">
                                            <p:txEl>
                                              <p:pRg st="1" end="1"/>
                                            </p:txEl>
                                          </p:spTgt>
                                        </p:tgtEl>
                                        <p:attrNameLst>
                                          <p:attrName>r</p:attrName>
                                        </p:attrNameLst>
                                      </p:cBhvr>
                                    </p:animRot>
                                    <p:animRot by="1500000">
                                      <p:cBhvr>
                                        <p:cTn id="88" dur="125" fill="hold">
                                          <p:stCondLst>
                                            <p:cond delay="375"/>
                                          </p:stCondLst>
                                        </p:cTn>
                                        <p:tgtEl>
                                          <p:spTgt spid="3">
                                            <p:txEl>
                                              <p:pRg st="1" end="1"/>
                                            </p:txEl>
                                          </p:spTgt>
                                        </p:tgtEl>
                                        <p:attrNameLst>
                                          <p:attrName>r</p:attrName>
                                        </p:attrNameLst>
                                      </p:cBhvr>
                                    </p:animRot>
                                  </p:childTnLst>
                                </p:cTn>
                              </p:par>
                              <p:par>
                                <p:cTn id="89" presetID="34" presetClass="emph" presetSubtype="0" fill="hold" nodeType="withEffect">
                                  <p:stCondLst>
                                    <p:cond delay="0"/>
                                  </p:stCondLst>
                                  <p:iterate type="lt">
                                    <p:tmPct val="10000"/>
                                  </p:iterate>
                                  <p:childTnLst>
                                    <p:animMotion origin="layout" path="M 0.0 0.0 L 0.0 -0.07213" pathEditMode="relative" ptsTypes="">
                                      <p:cBhvr>
                                        <p:cTn id="90" dur="250" accel="50000" decel="50000" autoRev="1" fill="hold">
                                          <p:stCondLst>
                                            <p:cond delay="0"/>
                                          </p:stCondLst>
                                        </p:cTn>
                                        <p:tgtEl>
                                          <p:spTgt spid="3">
                                            <p:txEl>
                                              <p:pRg st="2" end="2"/>
                                            </p:txEl>
                                          </p:spTgt>
                                        </p:tgtEl>
                                        <p:attrNameLst>
                                          <p:attrName>ppt_x</p:attrName>
                                          <p:attrName>ppt_y</p:attrName>
                                        </p:attrNameLst>
                                      </p:cBhvr>
                                    </p:animMotion>
                                    <p:animRot by="1500000">
                                      <p:cBhvr>
                                        <p:cTn id="91" dur="125" fill="hold">
                                          <p:stCondLst>
                                            <p:cond delay="0"/>
                                          </p:stCondLst>
                                        </p:cTn>
                                        <p:tgtEl>
                                          <p:spTgt spid="3">
                                            <p:txEl>
                                              <p:pRg st="2" end="2"/>
                                            </p:txEl>
                                          </p:spTgt>
                                        </p:tgtEl>
                                        <p:attrNameLst>
                                          <p:attrName>r</p:attrName>
                                        </p:attrNameLst>
                                      </p:cBhvr>
                                    </p:animRot>
                                    <p:animRot by="-1500000">
                                      <p:cBhvr>
                                        <p:cTn id="92" dur="125" fill="hold">
                                          <p:stCondLst>
                                            <p:cond delay="125"/>
                                          </p:stCondLst>
                                        </p:cTn>
                                        <p:tgtEl>
                                          <p:spTgt spid="3">
                                            <p:txEl>
                                              <p:pRg st="2" end="2"/>
                                            </p:txEl>
                                          </p:spTgt>
                                        </p:tgtEl>
                                        <p:attrNameLst>
                                          <p:attrName>r</p:attrName>
                                        </p:attrNameLst>
                                      </p:cBhvr>
                                    </p:animRot>
                                    <p:animRot by="-1500000">
                                      <p:cBhvr>
                                        <p:cTn id="93" dur="125" fill="hold">
                                          <p:stCondLst>
                                            <p:cond delay="250"/>
                                          </p:stCondLst>
                                        </p:cTn>
                                        <p:tgtEl>
                                          <p:spTgt spid="3">
                                            <p:txEl>
                                              <p:pRg st="2" end="2"/>
                                            </p:txEl>
                                          </p:spTgt>
                                        </p:tgtEl>
                                        <p:attrNameLst>
                                          <p:attrName>r</p:attrName>
                                        </p:attrNameLst>
                                      </p:cBhvr>
                                    </p:animRot>
                                    <p:animRot by="1500000">
                                      <p:cBhvr>
                                        <p:cTn id="94" dur="125" fill="hold">
                                          <p:stCondLst>
                                            <p:cond delay="375"/>
                                          </p:stCondLst>
                                        </p:cTn>
                                        <p:tgtEl>
                                          <p:spTgt spid="3">
                                            <p:txEl>
                                              <p:pRg st="2" end="2"/>
                                            </p:txEl>
                                          </p:spTgt>
                                        </p:tgtEl>
                                        <p:attrNameLst>
                                          <p:attrName>r</p:attrName>
                                        </p:attrNameLst>
                                      </p:cBhvr>
                                    </p:animRot>
                                  </p:childTnLst>
                                </p:cTn>
                              </p:par>
                              <p:par>
                                <p:cTn id="95" presetID="34" presetClass="emph" presetSubtype="0" fill="hold" nodeType="withEffect">
                                  <p:stCondLst>
                                    <p:cond delay="0"/>
                                  </p:stCondLst>
                                  <p:iterate type="lt">
                                    <p:tmPct val="10000"/>
                                  </p:iterate>
                                  <p:childTnLst>
                                    <p:animMotion origin="layout" path="M 0.0 0.0 L 0.0 -0.07213" pathEditMode="relative" ptsTypes="">
                                      <p:cBhvr>
                                        <p:cTn id="96" dur="250" accel="50000" decel="50000" autoRev="1" fill="hold">
                                          <p:stCondLst>
                                            <p:cond delay="0"/>
                                          </p:stCondLst>
                                        </p:cTn>
                                        <p:tgtEl>
                                          <p:spTgt spid="3">
                                            <p:txEl>
                                              <p:pRg st="3" end="3"/>
                                            </p:txEl>
                                          </p:spTgt>
                                        </p:tgtEl>
                                        <p:attrNameLst>
                                          <p:attrName>ppt_x</p:attrName>
                                          <p:attrName>ppt_y</p:attrName>
                                        </p:attrNameLst>
                                      </p:cBhvr>
                                    </p:animMotion>
                                    <p:animRot by="1500000">
                                      <p:cBhvr>
                                        <p:cTn id="97" dur="125" fill="hold">
                                          <p:stCondLst>
                                            <p:cond delay="0"/>
                                          </p:stCondLst>
                                        </p:cTn>
                                        <p:tgtEl>
                                          <p:spTgt spid="3">
                                            <p:txEl>
                                              <p:pRg st="3" end="3"/>
                                            </p:txEl>
                                          </p:spTgt>
                                        </p:tgtEl>
                                        <p:attrNameLst>
                                          <p:attrName>r</p:attrName>
                                        </p:attrNameLst>
                                      </p:cBhvr>
                                    </p:animRot>
                                    <p:animRot by="-1500000">
                                      <p:cBhvr>
                                        <p:cTn id="98" dur="125" fill="hold">
                                          <p:stCondLst>
                                            <p:cond delay="125"/>
                                          </p:stCondLst>
                                        </p:cTn>
                                        <p:tgtEl>
                                          <p:spTgt spid="3">
                                            <p:txEl>
                                              <p:pRg st="3" end="3"/>
                                            </p:txEl>
                                          </p:spTgt>
                                        </p:tgtEl>
                                        <p:attrNameLst>
                                          <p:attrName>r</p:attrName>
                                        </p:attrNameLst>
                                      </p:cBhvr>
                                    </p:animRot>
                                    <p:animRot by="-1500000">
                                      <p:cBhvr>
                                        <p:cTn id="99" dur="125" fill="hold">
                                          <p:stCondLst>
                                            <p:cond delay="250"/>
                                          </p:stCondLst>
                                        </p:cTn>
                                        <p:tgtEl>
                                          <p:spTgt spid="3">
                                            <p:txEl>
                                              <p:pRg st="3" end="3"/>
                                            </p:txEl>
                                          </p:spTgt>
                                        </p:tgtEl>
                                        <p:attrNameLst>
                                          <p:attrName>r</p:attrName>
                                        </p:attrNameLst>
                                      </p:cBhvr>
                                    </p:animRot>
                                    <p:animRot by="1500000">
                                      <p:cBhvr>
                                        <p:cTn id="100" dur="125" fill="hold">
                                          <p:stCondLst>
                                            <p:cond delay="375"/>
                                          </p:stCondLst>
                                        </p:cTn>
                                        <p:tgtEl>
                                          <p:spTgt spid="3">
                                            <p:txEl>
                                              <p:pRg st="3" end="3"/>
                                            </p:txEl>
                                          </p:spTgt>
                                        </p:tgtEl>
                                        <p:attrNameLst>
                                          <p:attrName>r</p:attrName>
                                        </p:attrNameLst>
                                      </p:cBhvr>
                                    </p:animRot>
                                  </p:childTnLst>
                                </p:cTn>
                              </p:par>
                              <p:par>
                                <p:cTn id="101" presetID="34" presetClass="emph" presetSubtype="0" fill="hold" nodeType="withEffect">
                                  <p:stCondLst>
                                    <p:cond delay="0"/>
                                  </p:stCondLst>
                                  <p:iterate type="lt">
                                    <p:tmPct val="10000"/>
                                  </p:iterate>
                                  <p:childTnLst>
                                    <p:animMotion origin="layout" path="M 0.0 0.0 L 0.0 -0.07213" pathEditMode="relative" ptsTypes="">
                                      <p:cBhvr>
                                        <p:cTn id="102" dur="250" accel="50000" decel="50000" autoRev="1" fill="hold">
                                          <p:stCondLst>
                                            <p:cond delay="0"/>
                                          </p:stCondLst>
                                        </p:cTn>
                                        <p:tgtEl>
                                          <p:spTgt spid="3">
                                            <p:txEl>
                                              <p:pRg st="4" end="4"/>
                                            </p:txEl>
                                          </p:spTgt>
                                        </p:tgtEl>
                                        <p:attrNameLst>
                                          <p:attrName>ppt_x</p:attrName>
                                          <p:attrName>ppt_y</p:attrName>
                                        </p:attrNameLst>
                                      </p:cBhvr>
                                    </p:animMotion>
                                    <p:animRot by="1500000">
                                      <p:cBhvr>
                                        <p:cTn id="103" dur="125" fill="hold">
                                          <p:stCondLst>
                                            <p:cond delay="0"/>
                                          </p:stCondLst>
                                        </p:cTn>
                                        <p:tgtEl>
                                          <p:spTgt spid="3">
                                            <p:txEl>
                                              <p:pRg st="4" end="4"/>
                                            </p:txEl>
                                          </p:spTgt>
                                        </p:tgtEl>
                                        <p:attrNameLst>
                                          <p:attrName>r</p:attrName>
                                        </p:attrNameLst>
                                      </p:cBhvr>
                                    </p:animRot>
                                    <p:animRot by="-1500000">
                                      <p:cBhvr>
                                        <p:cTn id="104" dur="125" fill="hold">
                                          <p:stCondLst>
                                            <p:cond delay="125"/>
                                          </p:stCondLst>
                                        </p:cTn>
                                        <p:tgtEl>
                                          <p:spTgt spid="3">
                                            <p:txEl>
                                              <p:pRg st="4" end="4"/>
                                            </p:txEl>
                                          </p:spTgt>
                                        </p:tgtEl>
                                        <p:attrNameLst>
                                          <p:attrName>r</p:attrName>
                                        </p:attrNameLst>
                                      </p:cBhvr>
                                    </p:animRot>
                                    <p:animRot by="-1500000">
                                      <p:cBhvr>
                                        <p:cTn id="105" dur="125" fill="hold">
                                          <p:stCondLst>
                                            <p:cond delay="250"/>
                                          </p:stCondLst>
                                        </p:cTn>
                                        <p:tgtEl>
                                          <p:spTgt spid="3">
                                            <p:txEl>
                                              <p:pRg st="4" end="4"/>
                                            </p:txEl>
                                          </p:spTgt>
                                        </p:tgtEl>
                                        <p:attrNameLst>
                                          <p:attrName>r</p:attrName>
                                        </p:attrNameLst>
                                      </p:cBhvr>
                                    </p:animRot>
                                    <p:animRot by="1500000">
                                      <p:cBhvr>
                                        <p:cTn id="106" dur="125" fill="hold">
                                          <p:stCondLst>
                                            <p:cond delay="375"/>
                                          </p:stCondLst>
                                        </p:cTn>
                                        <p:tgtEl>
                                          <p:spTgt spid="3">
                                            <p:txEl>
                                              <p:pRg st="4" end="4"/>
                                            </p:txEl>
                                          </p:spTgt>
                                        </p:tgtEl>
                                        <p:attrNameLst>
                                          <p:attrName>r</p:attrName>
                                        </p:attrNameLst>
                                      </p:cBhvr>
                                    </p:animRot>
                                  </p:childTnLst>
                                </p:cTn>
                              </p:par>
                              <p:par>
                                <p:cTn id="107" presetID="34" presetClass="emph" presetSubtype="0" fill="hold" nodeType="withEffect">
                                  <p:stCondLst>
                                    <p:cond delay="0"/>
                                  </p:stCondLst>
                                  <p:iterate type="lt">
                                    <p:tmPct val="10000"/>
                                  </p:iterate>
                                  <p:childTnLst>
                                    <p:animMotion origin="layout" path="M 0.0 0.0 L 0.0 -0.07213" pathEditMode="relative" ptsTypes="">
                                      <p:cBhvr>
                                        <p:cTn id="108" dur="250" accel="50000" decel="50000" autoRev="1" fill="hold">
                                          <p:stCondLst>
                                            <p:cond delay="0"/>
                                          </p:stCondLst>
                                        </p:cTn>
                                        <p:tgtEl>
                                          <p:spTgt spid="3">
                                            <p:txEl>
                                              <p:pRg st="5" end="5"/>
                                            </p:txEl>
                                          </p:spTgt>
                                        </p:tgtEl>
                                        <p:attrNameLst>
                                          <p:attrName>ppt_x</p:attrName>
                                          <p:attrName>ppt_y</p:attrName>
                                        </p:attrNameLst>
                                      </p:cBhvr>
                                    </p:animMotion>
                                    <p:animRot by="1500000">
                                      <p:cBhvr>
                                        <p:cTn id="109" dur="125" fill="hold">
                                          <p:stCondLst>
                                            <p:cond delay="0"/>
                                          </p:stCondLst>
                                        </p:cTn>
                                        <p:tgtEl>
                                          <p:spTgt spid="3">
                                            <p:txEl>
                                              <p:pRg st="5" end="5"/>
                                            </p:txEl>
                                          </p:spTgt>
                                        </p:tgtEl>
                                        <p:attrNameLst>
                                          <p:attrName>r</p:attrName>
                                        </p:attrNameLst>
                                      </p:cBhvr>
                                    </p:animRot>
                                    <p:animRot by="-1500000">
                                      <p:cBhvr>
                                        <p:cTn id="110" dur="125" fill="hold">
                                          <p:stCondLst>
                                            <p:cond delay="125"/>
                                          </p:stCondLst>
                                        </p:cTn>
                                        <p:tgtEl>
                                          <p:spTgt spid="3">
                                            <p:txEl>
                                              <p:pRg st="5" end="5"/>
                                            </p:txEl>
                                          </p:spTgt>
                                        </p:tgtEl>
                                        <p:attrNameLst>
                                          <p:attrName>r</p:attrName>
                                        </p:attrNameLst>
                                      </p:cBhvr>
                                    </p:animRot>
                                    <p:animRot by="-1500000">
                                      <p:cBhvr>
                                        <p:cTn id="111" dur="125" fill="hold">
                                          <p:stCondLst>
                                            <p:cond delay="250"/>
                                          </p:stCondLst>
                                        </p:cTn>
                                        <p:tgtEl>
                                          <p:spTgt spid="3">
                                            <p:txEl>
                                              <p:pRg st="5" end="5"/>
                                            </p:txEl>
                                          </p:spTgt>
                                        </p:tgtEl>
                                        <p:attrNameLst>
                                          <p:attrName>r</p:attrName>
                                        </p:attrNameLst>
                                      </p:cBhvr>
                                    </p:animRot>
                                    <p:animRot by="1500000">
                                      <p:cBhvr>
                                        <p:cTn id="112" dur="125" fill="hold">
                                          <p:stCondLst>
                                            <p:cond delay="375"/>
                                          </p:stCondLst>
                                        </p:cTn>
                                        <p:tgtEl>
                                          <p:spTgt spid="3">
                                            <p:txEl>
                                              <p:pRg st="5" end="5"/>
                                            </p:txEl>
                                          </p:spTgt>
                                        </p:tgtEl>
                                        <p:attrNameLst>
                                          <p:attrName>r</p:attrName>
                                        </p:attrNameLst>
                                      </p:cBhvr>
                                    </p:animRot>
                                  </p:childTnLst>
                                </p:cTn>
                              </p:par>
                              <p:par>
                                <p:cTn id="113" presetID="34" presetClass="emph" presetSubtype="0" fill="hold" nodeType="withEffect">
                                  <p:stCondLst>
                                    <p:cond delay="0"/>
                                  </p:stCondLst>
                                  <p:iterate type="lt">
                                    <p:tmPct val="10000"/>
                                  </p:iterate>
                                  <p:childTnLst>
                                    <p:animMotion origin="layout" path="M 0.0 0.0 L 0.0 -0.07213" pathEditMode="relative" ptsTypes="">
                                      <p:cBhvr>
                                        <p:cTn id="114" dur="250" accel="50000" decel="50000" autoRev="1" fill="hold">
                                          <p:stCondLst>
                                            <p:cond delay="0"/>
                                          </p:stCondLst>
                                        </p:cTn>
                                        <p:tgtEl>
                                          <p:spTgt spid="3">
                                            <p:txEl>
                                              <p:pRg st="6" end="6"/>
                                            </p:txEl>
                                          </p:spTgt>
                                        </p:tgtEl>
                                        <p:attrNameLst>
                                          <p:attrName>ppt_x</p:attrName>
                                          <p:attrName>ppt_y</p:attrName>
                                        </p:attrNameLst>
                                      </p:cBhvr>
                                    </p:animMotion>
                                    <p:animRot by="1500000">
                                      <p:cBhvr>
                                        <p:cTn id="115" dur="125" fill="hold">
                                          <p:stCondLst>
                                            <p:cond delay="0"/>
                                          </p:stCondLst>
                                        </p:cTn>
                                        <p:tgtEl>
                                          <p:spTgt spid="3">
                                            <p:txEl>
                                              <p:pRg st="6" end="6"/>
                                            </p:txEl>
                                          </p:spTgt>
                                        </p:tgtEl>
                                        <p:attrNameLst>
                                          <p:attrName>r</p:attrName>
                                        </p:attrNameLst>
                                      </p:cBhvr>
                                    </p:animRot>
                                    <p:animRot by="-1500000">
                                      <p:cBhvr>
                                        <p:cTn id="116" dur="125" fill="hold">
                                          <p:stCondLst>
                                            <p:cond delay="125"/>
                                          </p:stCondLst>
                                        </p:cTn>
                                        <p:tgtEl>
                                          <p:spTgt spid="3">
                                            <p:txEl>
                                              <p:pRg st="6" end="6"/>
                                            </p:txEl>
                                          </p:spTgt>
                                        </p:tgtEl>
                                        <p:attrNameLst>
                                          <p:attrName>r</p:attrName>
                                        </p:attrNameLst>
                                      </p:cBhvr>
                                    </p:animRot>
                                    <p:animRot by="-1500000">
                                      <p:cBhvr>
                                        <p:cTn id="117" dur="125" fill="hold">
                                          <p:stCondLst>
                                            <p:cond delay="250"/>
                                          </p:stCondLst>
                                        </p:cTn>
                                        <p:tgtEl>
                                          <p:spTgt spid="3">
                                            <p:txEl>
                                              <p:pRg st="6" end="6"/>
                                            </p:txEl>
                                          </p:spTgt>
                                        </p:tgtEl>
                                        <p:attrNameLst>
                                          <p:attrName>r</p:attrName>
                                        </p:attrNameLst>
                                      </p:cBhvr>
                                    </p:animRot>
                                    <p:animRot by="1500000">
                                      <p:cBhvr>
                                        <p:cTn id="118" dur="125" fill="hold">
                                          <p:stCondLst>
                                            <p:cond delay="375"/>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7170" name="Picture 2" descr="http://gundaleashstud.com/images/ollie%201_0.jpg"/>
          <p:cNvPicPr>
            <a:picLocks noChangeAspect="1" noChangeArrowheads="1"/>
          </p:cNvPicPr>
          <p:nvPr/>
        </p:nvPicPr>
        <p:blipFill>
          <a:blip r:embed="rId2" cstate="print"/>
          <a:srcRect/>
          <a:stretch>
            <a:fillRect/>
          </a:stretch>
        </p:blipFill>
        <p:spPr bwMode="auto">
          <a:xfrm>
            <a:off x="0" y="0"/>
            <a:ext cx="9144000" cy="689284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99CC"/>
                </a:solidFill>
              </a:rPr>
              <a:t>Esroh City Lights</a:t>
            </a:r>
            <a:endParaRPr lang="en-AU" dirty="0">
              <a:solidFill>
                <a:srgbClr val="FF99CC"/>
              </a:solidFill>
            </a:endParaRPr>
          </a:p>
        </p:txBody>
      </p:sp>
      <p:sp>
        <p:nvSpPr>
          <p:cNvPr id="3" name="Content Placeholder 2"/>
          <p:cNvSpPr>
            <a:spLocks noGrp="1"/>
          </p:cNvSpPr>
          <p:nvPr>
            <p:ph idx="1"/>
          </p:nvPr>
        </p:nvSpPr>
        <p:spPr/>
        <p:txBody>
          <a:bodyPr/>
          <a:lstStyle/>
          <a:p>
            <a:r>
              <a:rPr lang="en-AU" dirty="0" smtClean="0">
                <a:solidFill>
                  <a:srgbClr val="660066"/>
                </a:solidFill>
              </a:rPr>
              <a:t>Name: Poppi</a:t>
            </a:r>
          </a:p>
          <a:p>
            <a:r>
              <a:rPr lang="en-AU" dirty="0" smtClean="0">
                <a:solidFill>
                  <a:srgbClr val="660066"/>
                </a:solidFill>
              </a:rPr>
              <a:t>Age: 1</a:t>
            </a:r>
          </a:p>
          <a:p>
            <a:r>
              <a:rPr lang="en-AU" dirty="0" smtClean="0">
                <a:solidFill>
                  <a:srgbClr val="660066"/>
                </a:solidFill>
              </a:rPr>
              <a:t>Colour: chestnut</a:t>
            </a:r>
          </a:p>
          <a:p>
            <a:r>
              <a:rPr lang="en-AU" dirty="0" smtClean="0">
                <a:solidFill>
                  <a:srgbClr val="660066"/>
                </a:solidFill>
              </a:rPr>
              <a:t>Height: 13.1</a:t>
            </a:r>
          </a:p>
          <a:p>
            <a:r>
              <a:rPr lang="en-AU" dirty="0" smtClean="0">
                <a:solidFill>
                  <a:srgbClr val="660066"/>
                </a:solidFill>
              </a:rPr>
              <a:t>Sire: White rose Michel Angelo</a:t>
            </a:r>
          </a:p>
          <a:p>
            <a:r>
              <a:rPr lang="en-AU" dirty="0" smtClean="0">
                <a:solidFill>
                  <a:srgbClr val="660066"/>
                </a:solidFill>
              </a:rPr>
              <a:t>Dam: Osterley Dianna</a:t>
            </a:r>
          </a:p>
          <a:p>
            <a:r>
              <a:rPr lang="en-AU" dirty="0" smtClean="0">
                <a:solidFill>
                  <a:srgbClr val="660066"/>
                </a:solidFill>
              </a:rPr>
              <a:t>Gender: Filly</a:t>
            </a:r>
            <a:endParaRPr lang="en-AU" dirty="0">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770" decel="100000"/>
                                        <p:tgtEl>
                                          <p:spTgt spid="3">
                                            <p:txEl>
                                              <p:pRg st="1" end="1"/>
                                            </p:txEl>
                                          </p:spTgt>
                                        </p:tgtEl>
                                      </p:cBhvr>
                                    </p:animEffect>
                                    <p:animScale>
                                      <p:cBhvr>
                                        <p:cTn id="19" dur="770" decel="100000"/>
                                        <p:tgtEl>
                                          <p:spTgt spid="3">
                                            <p:txEl>
                                              <p:pRg st="1" end="1"/>
                                            </p:txEl>
                                          </p:spTgt>
                                        </p:tgtEl>
                                      </p:cBhvr>
                                      <p:from x="10000" y="10000"/>
                                      <p:to x="200000" y="450000"/>
                                    </p:animScale>
                                    <p:animScale>
                                      <p:cBhvr>
                                        <p:cTn id="20" dur="1230" accel="100000" fill="hold">
                                          <p:stCondLst>
                                            <p:cond delay="770"/>
                                          </p:stCondLst>
                                        </p:cTn>
                                        <p:tgtEl>
                                          <p:spTgt spid="3">
                                            <p:txEl>
                                              <p:pRg st="1" end="1"/>
                                            </p:txEl>
                                          </p:spTgt>
                                        </p:tgtEl>
                                      </p:cBhvr>
                                      <p:from x="200000" y="450000"/>
                                      <p:to x="100000" y="100000"/>
                                    </p:animScale>
                                    <p:set>
                                      <p:cBhvr>
                                        <p:cTn id="21" dur="770" fill="hold"/>
                                        <p:tgtEl>
                                          <p:spTgt spid="3">
                                            <p:txEl>
                                              <p:pRg st="1" end="1"/>
                                            </p:txEl>
                                          </p:spTgt>
                                        </p:tgtEl>
                                        <p:attrNameLst>
                                          <p:attrName>ppt_x</p:attrName>
                                        </p:attrNameLst>
                                      </p:cBhvr>
                                      <p:to>
                                        <p:strVal val="(0.5)"/>
                                      </p:to>
                                    </p:set>
                                    <p:anim from="(0.5)" to="(#ppt_x)" calcmode="lin" valueType="num">
                                      <p:cBhvr>
                                        <p:cTn id="22" dur="1230" accel="100000" fill="hold">
                                          <p:stCondLst>
                                            <p:cond delay="770"/>
                                          </p:stCondLst>
                                        </p:cTn>
                                        <p:tgtEl>
                                          <p:spTgt spid="3">
                                            <p:txEl>
                                              <p:pRg st="1" end="1"/>
                                            </p:txEl>
                                          </p:spTgt>
                                        </p:tgtEl>
                                        <p:attrNameLst>
                                          <p:attrName>ppt_x</p:attrName>
                                        </p:attrNameLst>
                                      </p:cBhvr>
                                    </p:anim>
                                    <p:set>
                                      <p:cBhvr>
                                        <p:cTn id="23" dur="770" fill="hold"/>
                                        <p:tgtEl>
                                          <p:spTgt spid="3">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3">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770" decel="100000"/>
                                        <p:tgtEl>
                                          <p:spTgt spid="3">
                                            <p:txEl>
                                              <p:pRg st="2" end="2"/>
                                            </p:txEl>
                                          </p:spTgt>
                                        </p:tgtEl>
                                      </p:cBhvr>
                                    </p:animEffect>
                                    <p:animScale>
                                      <p:cBhvr>
                                        <p:cTn id="30" dur="770" decel="100000"/>
                                        <p:tgtEl>
                                          <p:spTgt spid="3">
                                            <p:txEl>
                                              <p:pRg st="2" end="2"/>
                                            </p:txEl>
                                          </p:spTgt>
                                        </p:tgtEl>
                                      </p:cBhvr>
                                      <p:from x="10000" y="10000"/>
                                      <p:to x="200000" y="450000"/>
                                    </p:animScale>
                                    <p:animScale>
                                      <p:cBhvr>
                                        <p:cTn id="31" dur="1230" accel="100000" fill="hold">
                                          <p:stCondLst>
                                            <p:cond delay="770"/>
                                          </p:stCondLst>
                                        </p:cTn>
                                        <p:tgtEl>
                                          <p:spTgt spid="3">
                                            <p:txEl>
                                              <p:pRg st="2" end="2"/>
                                            </p:txEl>
                                          </p:spTgt>
                                        </p:tgtEl>
                                      </p:cBhvr>
                                      <p:from x="200000" y="450000"/>
                                      <p:to x="100000" y="100000"/>
                                    </p:animScale>
                                    <p:set>
                                      <p:cBhvr>
                                        <p:cTn id="32" dur="770" fill="hold"/>
                                        <p:tgtEl>
                                          <p:spTgt spid="3">
                                            <p:txEl>
                                              <p:pRg st="2" end="2"/>
                                            </p:txEl>
                                          </p:spTgt>
                                        </p:tgtEl>
                                        <p:attrNameLst>
                                          <p:attrName>ppt_x</p:attrName>
                                        </p:attrNameLst>
                                      </p:cBhvr>
                                      <p:to>
                                        <p:strVal val="(0.5)"/>
                                      </p:to>
                                    </p:set>
                                    <p:anim from="(0.5)" to="(#ppt_x)" calcmode="lin" valueType="num">
                                      <p:cBhvr>
                                        <p:cTn id="33" dur="1230" accel="100000" fill="hold">
                                          <p:stCondLst>
                                            <p:cond delay="770"/>
                                          </p:stCondLst>
                                        </p:cTn>
                                        <p:tgtEl>
                                          <p:spTgt spid="3">
                                            <p:txEl>
                                              <p:pRg st="2" end="2"/>
                                            </p:txEl>
                                          </p:spTgt>
                                        </p:tgtEl>
                                        <p:attrNameLst>
                                          <p:attrName>ppt_x</p:attrName>
                                        </p:attrNameLst>
                                      </p:cBhvr>
                                    </p:anim>
                                    <p:set>
                                      <p:cBhvr>
                                        <p:cTn id="34" dur="770" fill="hold"/>
                                        <p:tgtEl>
                                          <p:spTgt spid="3">
                                            <p:txEl>
                                              <p:pRg st="2" end="2"/>
                                            </p:txEl>
                                          </p:spTgt>
                                        </p:tgtEl>
                                        <p:attrNameLst>
                                          <p:attrName>ppt_y</p:attrName>
                                        </p:attrNameLst>
                                      </p:cBhvr>
                                      <p:to>
                                        <p:strVal val="(#ppt_y+0.4)"/>
                                      </p:to>
                                    </p:set>
                                    <p:anim from="(#ppt_y+0.4)" to="(#ppt_y)" calcmode="lin" valueType="num">
                                      <p:cBhvr>
                                        <p:cTn id="35" dur="1230" accel="100000" fill="hold">
                                          <p:stCondLst>
                                            <p:cond delay="770"/>
                                          </p:stCondLst>
                                        </p:cTn>
                                        <p:tgtEl>
                                          <p:spTgt spid="3">
                                            <p:txEl>
                                              <p:pRg st="2" end="2"/>
                                            </p:txEl>
                                          </p:spTgt>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fade">
                                      <p:cBhvr>
                                        <p:cTn id="40" dur="770" decel="100000"/>
                                        <p:tgtEl>
                                          <p:spTgt spid="3">
                                            <p:txEl>
                                              <p:pRg st="3" end="3"/>
                                            </p:txEl>
                                          </p:spTgt>
                                        </p:tgtEl>
                                      </p:cBhvr>
                                    </p:animEffect>
                                    <p:animScale>
                                      <p:cBhvr>
                                        <p:cTn id="41" dur="770" decel="100000"/>
                                        <p:tgtEl>
                                          <p:spTgt spid="3">
                                            <p:txEl>
                                              <p:pRg st="3" end="3"/>
                                            </p:txEl>
                                          </p:spTgt>
                                        </p:tgtEl>
                                      </p:cBhvr>
                                      <p:from x="10000" y="10000"/>
                                      <p:to x="200000" y="450000"/>
                                    </p:animScale>
                                    <p:animScale>
                                      <p:cBhvr>
                                        <p:cTn id="42" dur="1230" accel="100000" fill="hold">
                                          <p:stCondLst>
                                            <p:cond delay="770"/>
                                          </p:stCondLst>
                                        </p:cTn>
                                        <p:tgtEl>
                                          <p:spTgt spid="3">
                                            <p:txEl>
                                              <p:pRg st="3" end="3"/>
                                            </p:txEl>
                                          </p:spTgt>
                                        </p:tgtEl>
                                      </p:cBhvr>
                                      <p:from x="200000" y="450000"/>
                                      <p:to x="100000" y="100000"/>
                                    </p:animScale>
                                    <p:set>
                                      <p:cBhvr>
                                        <p:cTn id="43" dur="770" fill="hold"/>
                                        <p:tgtEl>
                                          <p:spTgt spid="3">
                                            <p:txEl>
                                              <p:pRg st="3" end="3"/>
                                            </p:txEl>
                                          </p:spTgt>
                                        </p:tgtEl>
                                        <p:attrNameLst>
                                          <p:attrName>ppt_x</p:attrName>
                                        </p:attrNameLst>
                                      </p:cBhvr>
                                      <p:to>
                                        <p:strVal val="(0.5)"/>
                                      </p:to>
                                    </p:set>
                                    <p:anim from="(0.5)" to="(#ppt_x)" calcmode="lin" valueType="num">
                                      <p:cBhvr>
                                        <p:cTn id="44" dur="1230" accel="100000" fill="hold">
                                          <p:stCondLst>
                                            <p:cond delay="770"/>
                                          </p:stCondLst>
                                        </p:cTn>
                                        <p:tgtEl>
                                          <p:spTgt spid="3">
                                            <p:txEl>
                                              <p:pRg st="3" end="3"/>
                                            </p:txEl>
                                          </p:spTgt>
                                        </p:tgtEl>
                                        <p:attrNameLst>
                                          <p:attrName>ppt_x</p:attrName>
                                        </p:attrNameLst>
                                      </p:cBhvr>
                                    </p:anim>
                                    <p:set>
                                      <p:cBhvr>
                                        <p:cTn id="45" dur="770" fill="hold"/>
                                        <p:tgtEl>
                                          <p:spTgt spid="3">
                                            <p:txEl>
                                              <p:pRg st="3" end="3"/>
                                            </p:txEl>
                                          </p:spTgt>
                                        </p:tgtEl>
                                        <p:attrNameLst>
                                          <p:attrName>ppt_y</p:attrName>
                                        </p:attrNameLst>
                                      </p:cBhvr>
                                      <p:to>
                                        <p:strVal val="(#ppt_y+0.4)"/>
                                      </p:to>
                                    </p:set>
                                    <p:anim from="(#ppt_y+0.4)" to="(#ppt_y)" calcmode="lin" valueType="num">
                                      <p:cBhvr>
                                        <p:cTn id="46" dur="1230" accel="100000" fill="hold">
                                          <p:stCondLst>
                                            <p:cond delay="770"/>
                                          </p:stCondLst>
                                        </p:cTn>
                                        <p:tgtEl>
                                          <p:spTgt spid="3">
                                            <p:txEl>
                                              <p:pRg st="3" end="3"/>
                                            </p:txEl>
                                          </p:spTgt>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770" decel="100000"/>
                                        <p:tgtEl>
                                          <p:spTgt spid="3">
                                            <p:txEl>
                                              <p:pRg st="4" end="4"/>
                                            </p:txEl>
                                          </p:spTgt>
                                        </p:tgtEl>
                                      </p:cBhvr>
                                    </p:animEffect>
                                    <p:animScale>
                                      <p:cBhvr>
                                        <p:cTn id="52" dur="770" decel="100000"/>
                                        <p:tgtEl>
                                          <p:spTgt spid="3">
                                            <p:txEl>
                                              <p:pRg st="4" end="4"/>
                                            </p:txEl>
                                          </p:spTgt>
                                        </p:tgtEl>
                                      </p:cBhvr>
                                      <p:from x="10000" y="10000"/>
                                      <p:to x="200000" y="450000"/>
                                    </p:animScale>
                                    <p:animScale>
                                      <p:cBhvr>
                                        <p:cTn id="53" dur="1230" accel="100000" fill="hold">
                                          <p:stCondLst>
                                            <p:cond delay="770"/>
                                          </p:stCondLst>
                                        </p:cTn>
                                        <p:tgtEl>
                                          <p:spTgt spid="3">
                                            <p:txEl>
                                              <p:pRg st="4" end="4"/>
                                            </p:txEl>
                                          </p:spTgt>
                                        </p:tgtEl>
                                      </p:cBhvr>
                                      <p:from x="200000" y="450000"/>
                                      <p:to x="100000" y="100000"/>
                                    </p:animScale>
                                    <p:set>
                                      <p:cBhvr>
                                        <p:cTn id="54" dur="770" fill="hold"/>
                                        <p:tgtEl>
                                          <p:spTgt spid="3">
                                            <p:txEl>
                                              <p:pRg st="4" end="4"/>
                                            </p:txEl>
                                          </p:spTgt>
                                        </p:tgtEl>
                                        <p:attrNameLst>
                                          <p:attrName>ppt_x</p:attrName>
                                        </p:attrNameLst>
                                      </p:cBhvr>
                                      <p:to>
                                        <p:strVal val="(0.5)"/>
                                      </p:to>
                                    </p:set>
                                    <p:anim from="(0.5)" to="(#ppt_x)" calcmode="lin" valueType="num">
                                      <p:cBhvr>
                                        <p:cTn id="55" dur="1230" accel="100000" fill="hold">
                                          <p:stCondLst>
                                            <p:cond delay="770"/>
                                          </p:stCondLst>
                                        </p:cTn>
                                        <p:tgtEl>
                                          <p:spTgt spid="3">
                                            <p:txEl>
                                              <p:pRg st="4" end="4"/>
                                            </p:txEl>
                                          </p:spTgt>
                                        </p:tgtEl>
                                        <p:attrNameLst>
                                          <p:attrName>ppt_x</p:attrName>
                                        </p:attrNameLst>
                                      </p:cBhvr>
                                    </p:anim>
                                    <p:set>
                                      <p:cBhvr>
                                        <p:cTn id="56" dur="770" fill="hold"/>
                                        <p:tgtEl>
                                          <p:spTgt spid="3">
                                            <p:txEl>
                                              <p:pRg st="4" end="4"/>
                                            </p:txEl>
                                          </p:spTgt>
                                        </p:tgtEl>
                                        <p:attrNameLst>
                                          <p:attrName>ppt_y</p:attrName>
                                        </p:attrNameLst>
                                      </p:cBhvr>
                                      <p:to>
                                        <p:strVal val="(#ppt_y+0.4)"/>
                                      </p:to>
                                    </p:set>
                                    <p:anim from="(#ppt_y+0.4)" to="(#ppt_y)" calcmode="lin" valueType="num">
                                      <p:cBhvr>
                                        <p:cTn id="57" dur="1230" accel="100000" fill="hold">
                                          <p:stCondLst>
                                            <p:cond delay="770"/>
                                          </p:stCondLst>
                                        </p:cTn>
                                        <p:tgtEl>
                                          <p:spTgt spid="3">
                                            <p:txEl>
                                              <p:pRg st="4" end="4"/>
                                            </p:txEl>
                                          </p:spTgt>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grpId="0"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fade">
                                      <p:cBhvr>
                                        <p:cTn id="62" dur="770" decel="100000"/>
                                        <p:tgtEl>
                                          <p:spTgt spid="3">
                                            <p:txEl>
                                              <p:pRg st="5" end="5"/>
                                            </p:txEl>
                                          </p:spTgt>
                                        </p:tgtEl>
                                      </p:cBhvr>
                                    </p:animEffect>
                                    <p:animScale>
                                      <p:cBhvr>
                                        <p:cTn id="63" dur="770" decel="100000"/>
                                        <p:tgtEl>
                                          <p:spTgt spid="3">
                                            <p:txEl>
                                              <p:pRg st="5" end="5"/>
                                            </p:txEl>
                                          </p:spTgt>
                                        </p:tgtEl>
                                      </p:cBhvr>
                                      <p:from x="10000" y="10000"/>
                                      <p:to x="200000" y="450000"/>
                                    </p:animScale>
                                    <p:animScale>
                                      <p:cBhvr>
                                        <p:cTn id="64" dur="1230" accel="100000" fill="hold">
                                          <p:stCondLst>
                                            <p:cond delay="770"/>
                                          </p:stCondLst>
                                        </p:cTn>
                                        <p:tgtEl>
                                          <p:spTgt spid="3">
                                            <p:txEl>
                                              <p:pRg st="5" end="5"/>
                                            </p:txEl>
                                          </p:spTgt>
                                        </p:tgtEl>
                                      </p:cBhvr>
                                      <p:from x="200000" y="450000"/>
                                      <p:to x="100000" y="100000"/>
                                    </p:animScale>
                                    <p:set>
                                      <p:cBhvr>
                                        <p:cTn id="65" dur="770" fill="hold"/>
                                        <p:tgtEl>
                                          <p:spTgt spid="3">
                                            <p:txEl>
                                              <p:pRg st="5" end="5"/>
                                            </p:txEl>
                                          </p:spTgt>
                                        </p:tgtEl>
                                        <p:attrNameLst>
                                          <p:attrName>ppt_x</p:attrName>
                                        </p:attrNameLst>
                                      </p:cBhvr>
                                      <p:to>
                                        <p:strVal val="(0.5)"/>
                                      </p:to>
                                    </p:set>
                                    <p:anim from="(0.5)" to="(#ppt_x)" calcmode="lin" valueType="num">
                                      <p:cBhvr>
                                        <p:cTn id="66" dur="1230" accel="100000" fill="hold">
                                          <p:stCondLst>
                                            <p:cond delay="770"/>
                                          </p:stCondLst>
                                        </p:cTn>
                                        <p:tgtEl>
                                          <p:spTgt spid="3">
                                            <p:txEl>
                                              <p:pRg st="5" end="5"/>
                                            </p:txEl>
                                          </p:spTgt>
                                        </p:tgtEl>
                                        <p:attrNameLst>
                                          <p:attrName>ppt_x</p:attrName>
                                        </p:attrNameLst>
                                      </p:cBhvr>
                                    </p:anim>
                                    <p:set>
                                      <p:cBhvr>
                                        <p:cTn id="67" dur="770" fill="hold"/>
                                        <p:tgtEl>
                                          <p:spTgt spid="3">
                                            <p:txEl>
                                              <p:pRg st="5" end="5"/>
                                            </p:txEl>
                                          </p:spTgt>
                                        </p:tgtEl>
                                        <p:attrNameLst>
                                          <p:attrName>ppt_y</p:attrName>
                                        </p:attrNameLst>
                                      </p:cBhvr>
                                      <p:to>
                                        <p:strVal val="(#ppt_y+0.4)"/>
                                      </p:to>
                                    </p:set>
                                    <p:anim from="(#ppt_y+0.4)" to="(#ppt_y)" calcmode="lin" valueType="num">
                                      <p:cBhvr>
                                        <p:cTn id="68" dur="1230" accel="100000" fill="hold">
                                          <p:stCondLst>
                                            <p:cond delay="770"/>
                                          </p:stCondLst>
                                        </p:cTn>
                                        <p:tgtEl>
                                          <p:spTgt spid="3">
                                            <p:txEl>
                                              <p:pRg st="5" end="5"/>
                                            </p:txEl>
                                          </p:spTgt>
                                        </p:tgtEl>
                                        <p:attrNameLst>
                                          <p:attrName>ppt_y</p:attrName>
                                        </p:attrNameLst>
                                      </p:cBhvr>
                                    </p:anim>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grpId="0" nodeType="click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animEffect transition="in" filter="fade">
                                      <p:cBhvr>
                                        <p:cTn id="73" dur="770" decel="100000"/>
                                        <p:tgtEl>
                                          <p:spTgt spid="3">
                                            <p:txEl>
                                              <p:pRg st="6" end="6"/>
                                            </p:txEl>
                                          </p:spTgt>
                                        </p:tgtEl>
                                      </p:cBhvr>
                                    </p:animEffect>
                                    <p:animScale>
                                      <p:cBhvr>
                                        <p:cTn id="74" dur="770" decel="100000"/>
                                        <p:tgtEl>
                                          <p:spTgt spid="3">
                                            <p:txEl>
                                              <p:pRg st="6" end="6"/>
                                            </p:txEl>
                                          </p:spTgt>
                                        </p:tgtEl>
                                      </p:cBhvr>
                                      <p:from x="10000" y="10000"/>
                                      <p:to x="200000" y="450000"/>
                                    </p:animScale>
                                    <p:animScale>
                                      <p:cBhvr>
                                        <p:cTn id="75" dur="1230" accel="100000" fill="hold">
                                          <p:stCondLst>
                                            <p:cond delay="770"/>
                                          </p:stCondLst>
                                        </p:cTn>
                                        <p:tgtEl>
                                          <p:spTgt spid="3">
                                            <p:txEl>
                                              <p:pRg st="6" end="6"/>
                                            </p:txEl>
                                          </p:spTgt>
                                        </p:tgtEl>
                                      </p:cBhvr>
                                      <p:from x="200000" y="450000"/>
                                      <p:to x="100000" y="100000"/>
                                    </p:animScale>
                                    <p:set>
                                      <p:cBhvr>
                                        <p:cTn id="76" dur="770" fill="hold"/>
                                        <p:tgtEl>
                                          <p:spTgt spid="3">
                                            <p:txEl>
                                              <p:pRg st="6" end="6"/>
                                            </p:txEl>
                                          </p:spTgt>
                                        </p:tgtEl>
                                        <p:attrNameLst>
                                          <p:attrName>ppt_x</p:attrName>
                                        </p:attrNameLst>
                                      </p:cBhvr>
                                      <p:to>
                                        <p:strVal val="(0.5)"/>
                                      </p:to>
                                    </p:set>
                                    <p:anim from="(0.5)" to="(#ppt_x)" calcmode="lin" valueType="num">
                                      <p:cBhvr>
                                        <p:cTn id="77" dur="1230" accel="100000" fill="hold">
                                          <p:stCondLst>
                                            <p:cond delay="770"/>
                                          </p:stCondLst>
                                        </p:cTn>
                                        <p:tgtEl>
                                          <p:spTgt spid="3">
                                            <p:txEl>
                                              <p:pRg st="6" end="6"/>
                                            </p:txEl>
                                          </p:spTgt>
                                        </p:tgtEl>
                                        <p:attrNameLst>
                                          <p:attrName>ppt_x</p:attrName>
                                        </p:attrNameLst>
                                      </p:cBhvr>
                                    </p:anim>
                                    <p:set>
                                      <p:cBhvr>
                                        <p:cTn id="78" dur="770" fill="hold"/>
                                        <p:tgtEl>
                                          <p:spTgt spid="3">
                                            <p:txEl>
                                              <p:pRg st="6" end="6"/>
                                            </p:txEl>
                                          </p:spTgt>
                                        </p:tgtEl>
                                        <p:attrNameLst>
                                          <p:attrName>ppt_y</p:attrName>
                                        </p:attrNameLst>
                                      </p:cBhvr>
                                      <p:to>
                                        <p:strVal val="(#ppt_y+0.4)"/>
                                      </p:to>
                                    </p:set>
                                    <p:anim from="(#ppt_y+0.4)" to="(#ppt_y)" calcmode="lin" valueType="num">
                                      <p:cBhvr>
                                        <p:cTn id="79" dur="1230" accel="100000" fill="hold">
                                          <p:stCondLst>
                                            <p:cond delay="770"/>
                                          </p:stCondLst>
                                        </p:cTn>
                                        <p:tgtEl>
                                          <p:spTgt spid="3">
                                            <p:txEl>
                                              <p:pRg st="6" end="6"/>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3399"/>
                </a:solidFill>
              </a:rPr>
              <a:t>Esroh Infinity </a:t>
            </a:r>
            <a:endParaRPr lang="en-AU" dirty="0">
              <a:solidFill>
                <a:srgbClr val="003399"/>
              </a:solidFill>
            </a:endParaRPr>
          </a:p>
        </p:txBody>
      </p:sp>
      <p:sp>
        <p:nvSpPr>
          <p:cNvPr id="3" name="Content Placeholder 2"/>
          <p:cNvSpPr>
            <a:spLocks noGrp="1"/>
          </p:cNvSpPr>
          <p:nvPr>
            <p:ph idx="1"/>
          </p:nvPr>
        </p:nvSpPr>
        <p:spPr/>
        <p:txBody>
          <a:bodyPr/>
          <a:lstStyle/>
          <a:p>
            <a:r>
              <a:rPr lang="en-AU" dirty="0" smtClean="0">
                <a:solidFill>
                  <a:srgbClr val="800000"/>
                </a:solidFill>
              </a:rPr>
              <a:t>Name: Mani</a:t>
            </a:r>
          </a:p>
          <a:p>
            <a:r>
              <a:rPr lang="en-AU" dirty="0" smtClean="0">
                <a:solidFill>
                  <a:srgbClr val="800000"/>
                </a:solidFill>
              </a:rPr>
              <a:t>Age: 8</a:t>
            </a:r>
          </a:p>
          <a:p>
            <a:r>
              <a:rPr lang="en-AU" dirty="0" smtClean="0">
                <a:solidFill>
                  <a:srgbClr val="800000"/>
                </a:solidFill>
              </a:rPr>
              <a:t>Colour: chestnut</a:t>
            </a:r>
          </a:p>
          <a:p>
            <a:r>
              <a:rPr lang="en-AU" dirty="0" smtClean="0">
                <a:solidFill>
                  <a:srgbClr val="800000"/>
                </a:solidFill>
              </a:rPr>
              <a:t>Height: 18h </a:t>
            </a:r>
          </a:p>
          <a:p>
            <a:r>
              <a:rPr lang="en-AU" dirty="0" smtClean="0">
                <a:solidFill>
                  <a:srgbClr val="800000"/>
                </a:solidFill>
              </a:rPr>
              <a:t>Gender: Gelding</a:t>
            </a:r>
            <a:endParaRPr lang="en-AU" dirty="0">
              <a:solidFill>
                <a:srgbClr val="8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1" end="1"/>
                                            </p:txEl>
                                          </p:spTgt>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anim calcmode="lin" valueType="num">
                                      <p:cBhvr>
                                        <p:cTn id="20"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1"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2000" fill="hold"/>
                                        <p:tgtEl>
                                          <p:spTgt spid="3">
                                            <p:txEl>
                                              <p:pRg st="2" end="2"/>
                                            </p:txEl>
                                          </p:spTgt>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7"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2000" fill="hold"/>
                                        <p:tgtEl>
                                          <p:spTgt spid="3">
                                            <p:txEl>
                                              <p:pRg st="3" end="3"/>
                                            </p:txEl>
                                          </p:spTgt>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anim calcmode="lin" valueType="num">
                                      <p:cBhvr>
                                        <p:cTn id="32"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0000"/>
                </a:solidFill>
              </a:rPr>
              <a:t>R</a:t>
            </a:r>
            <a:r>
              <a:rPr lang="en-AU" dirty="0" smtClean="0">
                <a:solidFill>
                  <a:srgbClr val="FFC000"/>
                </a:solidFill>
              </a:rPr>
              <a:t>i</a:t>
            </a:r>
            <a:r>
              <a:rPr lang="en-AU" dirty="0" smtClean="0">
                <a:solidFill>
                  <a:srgbClr val="FFFF00"/>
                </a:solidFill>
              </a:rPr>
              <a:t>d</a:t>
            </a:r>
            <a:r>
              <a:rPr lang="en-AU" dirty="0" smtClean="0">
                <a:solidFill>
                  <a:srgbClr val="00B050"/>
                </a:solidFill>
              </a:rPr>
              <a:t>i</a:t>
            </a:r>
            <a:r>
              <a:rPr lang="en-AU" dirty="0" smtClean="0">
                <a:solidFill>
                  <a:srgbClr val="00B0F0"/>
                </a:solidFill>
              </a:rPr>
              <a:t>n</a:t>
            </a:r>
            <a:r>
              <a:rPr lang="en-AU" dirty="0" smtClean="0">
                <a:solidFill>
                  <a:srgbClr val="7030A0"/>
                </a:solidFill>
              </a:rPr>
              <a:t>g </a:t>
            </a:r>
            <a:r>
              <a:rPr lang="en-AU" dirty="0" smtClean="0">
                <a:solidFill>
                  <a:schemeClr val="accent4">
                    <a:lumMod val="60000"/>
                    <a:lumOff val="40000"/>
                  </a:schemeClr>
                </a:solidFill>
              </a:rPr>
              <a:t>P</a:t>
            </a:r>
            <a:r>
              <a:rPr lang="en-AU" dirty="0" smtClean="0">
                <a:solidFill>
                  <a:srgbClr val="FF0000"/>
                </a:solidFill>
              </a:rPr>
              <a:t>o</a:t>
            </a:r>
            <a:r>
              <a:rPr lang="en-AU" dirty="0" smtClean="0">
                <a:solidFill>
                  <a:srgbClr val="FFC000"/>
                </a:solidFill>
              </a:rPr>
              <a:t>n</a:t>
            </a:r>
            <a:r>
              <a:rPr lang="en-AU" dirty="0" smtClean="0">
                <a:solidFill>
                  <a:srgbClr val="FFFF00"/>
                </a:solidFill>
              </a:rPr>
              <a:t>y</a:t>
            </a:r>
            <a:endParaRPr lang="en-AU" dirty="0">
              <a:solidFill>
                <a:srgbClr val="FFFF00"/>
              </a:solidFill>
            </a:endParaRPr>
          </a:p>
        </p:txBody>
      </p:sp>
      <p:sp>
        <p:nvSpPr>
          <p:cNvPr id="3" name="Content Placeholder 2"/>
          <p:cNvSpPr>
            <a:spLocks noGrp="1"/>
          </p:cNvSpPr>
          <p:nvPr>
            <p:ph idx="1"/>
          </p:nvPr>
        </p:nvSpPr>
        <p:spPr/>
        <p:txBody>
          <a:bodyPr/>
          <a:lstStyle/>
          <a:p>
            <a:r>
              <a:rPr lang="en-AU" dirty="0" smtClean="0"/>
              <a:t>The riding pony was bred for the show ring and for kids enjoyment. The riding pony’s colours include black, brown, bay, chestnut, grey, flea bitten, pinto, buckskin, palomino, blue roan and strawberry roan. </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1026" name="Picture 2" descr="Generate Your Own Glitter Graphics at GlitterYourWay.com"/>
          <p:cNvPicPr>
            <a:picLocks noChangeAspect="1" noChangeArrowheads="1" noCrop="1"/>
          </p:cNvPicPr>
          <p:nvPr/>
        </p:nvPicPr>
        <p:blipFill>
          <a:blip r:embed="rId2" cstate="print"/>
          <a:srcRect/>
          <a:stretch>
            <a:fillRect/>
          </a:stretch>
        </p:blipFill>
        <p:spPr bwMode="auto">
          <a:xfrm>
            <a:off x="1" y="1844824"/>
            <a:ext cx="9972600" cy="1933179"/>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AU" dirty="0" smtClean="0">
                <a:solidFill>
                  <a:srgbClr val="7030A0"/>
                </a:solidFill>
              </a:rPr>
              <a:t>Penny</a:t>
            </a:r>
            <a:endParaRPr lang="en-AU" dirty="0">
              <a:solidFill>
                <a:srgbClr val="7030A0"/>
              </a:solidFill>
            </a:endParaRPr>
          </a:p>
        </p:txBody>
      </p:sp>
      <p:sp>
        <p:nvSpPr>
          <p:cNvPr id="3" name="Content Placeholder 2"/>
          <p:cNvSpPr>
            <a:spLocks noGrp="1"/>
          </p:cNvSpPr>
          <p:nvPr>
            <p:ph idx="1"/>
          </p:nvPr>
        </p:nvSpPr>
        <p:spPr/>
        <p:txBody>
          <a:bodyPr>
            <a:normAutofit fontScale="92500"/>
          </a:bodyPr>
          <a:lstStyle/>
          <a:p>
            <a:r>
              <a:rPr lang="en-AU" dirty="0" smtClean="0">
                <a:solidFill>
                  <a:srgbClr val="00B0F0"/>
                </a:solidFill>
              </a:rPr>
              <a:t>Name: Penny</a:t>
            </a:r>
          </a:p>
          <a:p>
            <a:r>
              <a:rPr lang="en-AU" dirty="0" smtClean="0">
                <a:solidFill>
                  <a:srgbClr val="00B0F0"/>
                </a:solidFill>
              </a:rPr>
              <a:t>Age: 8 weeks</a:t>
            </a:r>
          </a:p>
          <a:p>
            <a:r>
              <a:rPr lang="en-AU" dirty="0" smtClean="0">
                <a:solidFill>
                  <a:srgbClr val="00B0F0"/>
                </a:solidFill>
              </a:rPr>
              <a:t>Gender: Full female</a:t>
            </a:r>
          </a:p>
          <a:p>
            <a:r>
              <a:rPr lang="en-AU" dirty="0" smtClean="0">
                <a:solidFill>
                  <a:srgbClr val="00B0F0"/>
                </a:solidFill>
              </a:rPr>
              <a:t>Colour: Red</a:t>
            </a:r>
          </a:p>
          <a:p>
            <a:r>
              <a:rPr lang="en-AU" dirty="0" smtClean="0">
                <a:solidFill>
                  <a:srgbClr val="00B0F0"/>
                </a:solidFill>
              </a:rPr>
              <a:t>Siblings: Chocolate, spunky monkey and Schnitzel </a:t>
            </a:r>
          </a:p>
          <a:p>
            <a:r>
              <a:rPr lang="en-AU" dirty="0" smtClean="0">
                <a:solidFill>
                  <a:srgbClr val="00B0F0"/>
                </a:solidFill>
              </a:rPr>
              <a:t>Characteristics: running around like a maniac.</a:t>
            </a:r>
          </a:p>
          <a:p>
            <a:r>
              <a:rPr lang="en-AU" dirty="0" smtClean="0">
                <a:solidFill>
                  <a:srgbClr val="00B0F0"/>
                </a:solidFill>
              </a:rPr>
              <a:t>Hobbies: Going trough the bin and taking last nights left over's. </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par>
                                <p:cTn id="10" presetID="40" presetClass="entr" presetSubtype="0" fill="hold" nodeType="withEffect">
                                  <p:stCondLst>
                                    <p:cond delay="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40" presetClass="entr" presetSubtype="0" fill="hold" nodeType="with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
                                          </p:val>
                                        </p:tav>
                                        <p:tav tm="100000">
                                          <p:val>
                                            <p:strVal val="#ppt_y"/>
                                          </p:val>
                                        </p:tav>
                                      </p:tavLst>
                                    </p:anim>
                                  </p:childTnLst>
                                </p:cTn>
                              </p:par>
                              <p:par>
                                <p:cTn id="20" presetID="40" presetClass="entr" presetSubtype="0" fill="hold" nodeType="withEffect">
                                  <p:stCondLst>
                                    <p:cond delay="0"/>
                                  </p:stCondLst>
                                  <p:iterate type="lt">
                                    <p:tmPct val="1000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
                                          </p:val>
                                        </p:tav>
                                        <p:tav tm="100000">
                                          <p:val>
                                            <p:strVal val="#ppt_y"/>
                                          </p:val>
                                        </p:tav>
                                      </p:tavLst>
                                    </p:anim>
                                  </p:childTnLst>
                                </p:cTn>
                              </p:par>
                              <p:par>
                                <p:cTn id="25" presetID="40" presetClass="entr" presetSubtype="0" fill="hold" nodeType="withEffect">
                                  <p:stCondLst>
                                    <p:cond delay="0"/>
                                  </p:stCondLst>
                                  <p:iterate type="lt">
                                    <p:tmPct val="10000"/>
                                  </p:iterate>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
                                          </p:val>
                                        </p:tav>
                                        <p:tav tm="100000">
                                          <p:val>
                                            <p:strVal val="#ppt_y"/>
                                          </p:val>
                                        </p:tav>
                                      </p:tavLst>
                                    </p:anim>
                                  </p:childTnLst>
                                </p:cTn>
                              </p:par>
                              <p:par>
                                <p:cTn id="30" presetID="40" presetClass="entr" presetSubtype="0" fill="hold" nodeType="withEffect">
                                  <p:stCondLst>
                                    <p:cond delay="0"/>
                                  </p:stCondLst>
                                  <p:iterate type="lt">
                                    <p:tmPct val="10000"/>
                                  </p:iterate>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
                                          </p:val>
                                        </p:tav>
                                        <p:tav tm="100000">
                                          <p:val>
                                            <p:strVal val="#ppt_y"/>
                                          </p:val>
                                        </p:tav>
                                      </p:tavLst>
                                    </p:anim>
                                  </p:childTnLst>
                                </p:cTn>
                              </p:par>
                              <p:par>
                                <p:cTn id="35" presetID="40" presetClass="entr" presetSubtype="0" fill="hold" nodeType="withEffect">
                                  <p:stCondLst>
                                    <p:cond delay="0"/>
                                  </p:stCondLst>
                                  <p:iterate type="lt">
                                    <p:tmPct val="10000"/>
                                  </p:iterate>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1"/>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0000"/>
                </a:solidFill>
              </a:rPr>
              <a:t>H</a:t>
            </a:r>
            <a:r>
              <a:rPr lang="en-AU" dirty="0" smtClean="0">
                <a:solidFill>
                  <a:srgbClr val="FFC000"/>
                </a:solidFill>
              </a:rPr>
              <a:t>i</a:t>
            </a:r>
            <a:r>
              <a:rPr lang="en-AU" dirty="0" smtClean="0">
                <a:solidFill>
                  <a:srgbClr val="FFFF00"/>
                </a:solidFill>
              </a:rPr>
              <a:t>s</a:t>
            </a:r>
            <a:r>
              <a:rPr lang="en-AU" dirty="0" smtClean="0">
                <a:solidFill>
                  <a:srgbClr val="92D050"/>
                </a:solidFill>
              </a:rPr>
              <a:t>t</a:t>
            </a:r>
            <a:r>
              <a:rPr lang="en-AU" dirty="0" smtClean="0">
                <a:solidFill>
                  <a:srgbClr val="00B0F0"/>
                </a:solidFill>
              </a:rPr>
              <a:t>o</a:t>
            </a:r>
            <a:r>
              <a:rPr lang="en-AU" dirty="0" smtClean="0">
                <a:solidFill>
                  <a:srgbClr val="7030A0"/>
                </a:solidFill>
              </a:rPr>
              <a:t>r</a:t>
            </a:r>
            <a:r>
              <a:rPr lang="en-AU" dirty="0" smtClean="0">
                <a:solidFill>
                  <a:srgbClr val="FF0000"/>
                </a:solidFill>
              </a:rPr>
              <a:t>y</a:t>
            </a:r>
            <a:endParaRPr lang="en-AU" dirty="0">
              <a:solidFill>
                <a:srgbClr val="FF0000"/>
              </a:solidFill>
            </a:endParaRPr>
          </a:p>
        </p:txBody>
      </p:sp>
      <p:sp>
        <p:nvSpPr>
          <p:cNvPr id="3" name="Content Placeholder 2"/>
          <p:cNvSpPr>
            <a:spLocks noGrp="1"/>
          </p:cNvSpPr>
          <p:nvPr>
            <p:ph idx="1"/>
          </p:nvPr>
        </p:nvSpPr>
        <p:spPr>
          <a:xfrm>
            <a:off x="457200" y="1600200"/>
            <a:ext cx="8219256" cy="4781128"/>
          </a:xfrm>
        </p:spPr>
        <p:txBody>
          <a:bodyPr>
            <a:normAutofit fontScale="92500"/>
          </a:bodyPr>
          <a:lstStyle/>
          <a:p>
            <a:r>
              <a:rPr lang="en-AU" dirty="0" smtClean="0">
                <a:solidFill>
                  <a:srgbClr val="FF0000"/>
                </a:solidFill>
              </a:rPr>
              <a:t>The Australian Cattle </a:t>
            </a:r>
            <a:r>
              <a:rPr lang="en-AU" dirty="0" smtClean="0">
                <a:solidFill>
                  <a:srgbClr val="FF0000"/>
                </a:solidFill>
              </a:rPr>
              <a:t>Dog </a:t>
            </a:r>
            <a:r>
              <a:rPr lang="en-AU" dirty="0" smtClean="0">
                <a:solidFill>
                  <a:srgbClr val="FF0000"/>
                </a:solidFill>
              </a:rPr>
              <a:t>is a breed of herding </a:t>
            </a:r>
            <a:r>
              <a:rPr lang="en-AU" dirty="0" smtClean="0">
                <a:solidFill>
                  <a:srgbClr val="FFC000"/>
                </a:solidFill>
              </a:rPr>
              <a:t>dog </a:t>
            </a:r>
            <a:r>
              <a:rPr lang="en-AU" dirty="0" smtClean="0">
                <a:solidFill>
                  <a:srgbClr val="FFC000"/>
                </a:solidFill>
              </a:rPr>
              <a:t>originally developed in Australia for </a:t>
            </a:r>
            <a:r>
              <a:rPr lang="en-AU" dirty="0" smtClean="0">
                <a:solidFill>
                  <a:srgbClr val="FFFF00"/>
                </a:solidFill>
              </a:rPr>
              <a:t>droving </a:t>
            </a:r>
            <a:r>
              <a:rPr lang="en-AU" dirty="0" smtClean="0">
                <a:solidFill>
                  <a:srgbClr val="FFFF00"/>
                </a:solidFill>
              </a:rPr>
              <a:t>cattle over long distances across </a:t>
            </a:r>
            <a:r>
              <a:rPr lang="en-AU" dirty="0" smtClean="0">
                <a:solidFill>
                  <a:srgbClr val="92D050"/>
                </a:solidFill>
              </a:rPr>
              <a:t>rough </a:t>
            </a:r>
            <a:r>
              <a:rPr lang="en-AU" dirty="0" smtClean="0">
                <a:solidFill>
                  <a:srgbClr val="92D050"/>
                </a:solidFill>
              </a:rPr>
              <a:t>land. The two colours that cattle dogs </a:t>
            </a:r>
            <a:r>
              <a:rPr lang="en-AU" dirty="0" smtClean="0">
                <a:solidFill>
                  <a:srgbClr val="00B0F0"/>
                </a:solidFill>
              </a:rPr>
              <a:t>come in is blue and red , they are </a:t>
            </a:r>
            <a:r>
              <a:rPr lang="en-AU" dirty="0" smtClean="0">
                <a:solidFill>
                  <a:srgbClr val="00B0F0"/>
                </a:solidFill>
              </a:rPr>
              <a:t>called blue </a:t>
            </a:r>
            <a:r>
              <a:rPr lang="en-AU" dirty="0" smtClean="0">
                <a:solidFill>
                  <a:srgbClr val="7030A0"/>
                </a:solidFill>
              </a:rPr>
              <a:t>heelers and red heelers. </a:t>
            </a:r>
            <a:r>
              <a:rPr lang="en-AU" dirty="0" smtClean="0">
                <a:solidFill>
                  <a:srgbClr val="7030A0"/>
                </a:solidFill>
              </a:rPr>
              <a:t>They were shown at</a:t>
            </a:r>
            <a:r>
              <a:rPr lang="en-AU" dirty="0" smtClean="0"/>
              <a:t> </a:t>
            </a:r>
            <a:r>
              <a:rPr lang="en-AU" dirty="0" smtClean="0">
                <a:solidFill>
                  <a:srgbClr val="FF0000"/>
                </a:solidFill>
              </a:rPr>
              <a:t>shows and at stud in the 1940s were called </a:t>
            </a:r>
            <a:r>
              <a:rPr lang="en-AU" dirty="0" smtClean="0">
                <a:solidFill>
                  <a:srgbClr val="FFC000"/>
                </a:solidFill>
              </a:rPr>
              <a:t>“Queensland Heelers” to </a:t>
            </a:r>
            <a:r>
              <a:rPr lang="en-AU" dirty="0" smtClean="0">
                <a:solidFill>
                  <a:srgbClr val="FFC000"/>
                </a:solidFill>
              </a:rPr>
              <a:t>make them sound </a:t>
            </a:r>
            <a:r>
              <a:rPr lang="en-AU" dirty="0" smtClean="0">
                <a:solidFill>
                  <a:srgbClr val="FFFF00"/>
                </a:solidFill>
              </a:rPr>
              <a:t>different </a:t>
            </a:r>
            <a:r>
              <a:rPr lang="en-AU" dirty="0" smtClean="0">
                <a:solidFill>
                  <a:srgbClr val="FFFF00"/>
                </a:solidFill>
              </a:rPr>
              <a:t>from lines bred in New South Wales </a:t>
            </a:r>
            <a:r>
              <a:rPr lang="en-AU" dirty="0" smtClean="0">
                <a:solidFill>
                  <a:srgbClr val="92D050"/>
                </a:solidFill>
              </a:rPr>
              <a:t>and this and this nickname is now </a:t>
            </a:r>
            <a:r>
              <a:rPr lang="en-AU" dirty="0" smtClean="0">
                <a:solidFill>
                  <a:srgbClr val="00B0F0"/>
                </a:solidFill>
              </a:rPr>
              <a:t>occasionally applied to any Australian Cattle Dog</a:t>
            </a:r>
            <a:r>
              <a:rPr lang="en-AU" dirty="0" smtClean="0">
                <a:solidFill>
                  <a:srgbClr val="00B0F0"/>
                </a:solidFill>
              </a:rPr>
              <a:t>.</a:t>
            </a:r>
            <a:endParaRPr lang="en-AU" dirty="0">
              <a:solidFill>
                <a:srgbClr val="00B0F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229600" cy="1143000"/>
          </a:xfrm>
        </p:spPr>
        <p:txBody>
          <a:bodyPr/>
          <a:lstStyle/>
          <a:p>
            <a:r>
              <a:rPr lang="en-AU" dirty="0" smtClean="0">
                <a:solidFill>
                  <a:srgbClr val="FF0000"/>
                </a:solidFill>
              </a:rPr>
              <a:t>H</a:t>
            </a:r>
            <a:r>
              <a:rPr lang="en-AU" dirty="0" smtClean="0">
                <a:solidFill>
                  <a:srgbClr val="FFC000"/>
                </a:solidFill>
              </a:rPr>
              <a:t>i</a:t>
            </a:r>
            <a:r>
              <a:rPr lang="en-AU" dirty="0" smtClean="0">
                <a:solidFill>
                  <a:srgbClr val="FFFF00"/>
                </a:solidFill>
              </a:rPr>
              <a:t>s</a:t>
            </a:r>
            <a:r>
              <a:rPr lang="en-AU" dirty="0" smtClean="0">
                <a:solidFill>
                  <a:srgbClr val="92D050"/>
                </a:solidFill>
              </a:rPr>
              <a:t>t</a:t>
            </a:r>
            <a:r>
              <a:rPr lang="en-AU" dirty="0" smtClean="0">
                <a:solidFill>
                  <a:srgbClr val="00B0F0"/>
                </a:solidFill>
              </a:rPr>
              <a:t>o</a:t>
            </a:r>
            <a:r>
              <a:rPr lang="en-AU" dirty="0" smtClean="0">
                <a:solidFill>
                  <a:srgbClr val="7030A0"/>
                </a:solidFill>
              </a:rPr>
              <a:t>r</a:t>
            </a:r>
            <a:r>
              <a:rPr lang="en-AU" dirty="0" smtClean="0">
                <a:solidFill>
                  <a:schemeClr val="accent4">
                    <a:lumMod val="60000"/>
                    <a:lumOff val="40000"/>
                  </a:schemeClr>
                </a:solidFill>
              </a:rPr>
              <a:t>y</a:t>
            </a:r>
            <a:endParaRPr lang="en-AU" dirty="0">
              <a:solidFill>
                <a:schemeClr val="accent4">
                  <a:lumMod val="60000"/>
                  <a:lumOff val="40000"/>
                </a:schemeClr>
              </a:solidFill>
            </a:endParaRPr>
          </a:p>
        </p:txBody>
      </p:sp>
      <p:sp>
        <p:nvSpPr>
          <p:cNvPr id="3" name="Content Placeholder 2"/>
          <p:cNvSpPr>
            <a:spLocks noGrp="1"/>
          </p:cNvSpPr>
          <p:nvPr>
            <p:ph idx="1"/>
          </p:nvPr>
        </p:nvSpPr>
        <p:spPr>
          <a:xfrm>
            <a:off x="539552" y="1700808"/>
            <a:ext cx="8229600" cy="4525963"/>
          </a:xfrm>
        </p:spPr>
        <p:txBody>
          <a:bodyPr/>
          <a:lstStyle/>
          <a:p>
            <a:r>
              <a:rPr lang="en-AU" dirty="0" smtClean="0">
                <a:solidFill>
                  <a:srgbClr val="FF0000"/>
                </a:solidFill>
              </a:rPr>
              <a:t>The name dachshund is a German word that </a:t>
            </a:r>
            <a:r>
              <a:rPr lang="en-AU" dirty="0" smtClean="0">
                <a:solidFill>
                  <a:srgbClr val="FFC000"/>
                </a:solidFill>
              </a:rPr>
              <a:t>means badger dog. They are used for chasing </a:t>
            </a:r>
            <a:r>
              <a:rPr lang="en-AU" dirty="0" smtClean="0">
                <a:solidFill>
                  <a:srgbClr val="FFFF00"/>
                </a:solidFill>
              </a:rPr>
              <a:t>badgers out of there holes so the hunters can </a:t>
            </a:r>
            <a:r>
              <a:rPr lang="en-AU" dirty="0" smtClean="0">
                <a:solidFill>
                  <a:srgbClr val="92D050"/>
                </a:solidFill>
              </a:rPr>
              <a:t>kill them</a:t>
            </a:r>
            <a:r>
              <a:rPr lang="en-AU" dirty="0" smtClean="0">
                <a:solidFill>
                  <a:srgbClr val="92D050"/>
                </a:solidFill>
              </a:rPr>
              <a:t>.</a:t>
            </a:r>
            <a:r>
              <a:rPr lang="en-AU" dirty="0" smtClean="0"/>
              <a:t> </a:t>
            </a:r>
            <a:r>
              <a:rPr lang="en-AU" dirty="0" smtClean="0">
                <a:solidFill>
                  <a:srgbClr val="92D050"/>
                </a:solidFill>
              </a:rPr>
              <a:t>Because of their long, narrow build, </a:t>
            </a:r>
            <a:r>
              <a:rPr lang="en-AU" dirty="0" smtClean="0">
                <a:solidFill>
                  <a:srgbClr val="00B0F0"/>
                </a:solidFill>
              </a:rPr>
              <a:t>they are sometimes nicknamed hot dog ,</a:t>
            </a:r>
            <a:r>
              <a:rPr lang="en-AU" dirty="0" smtClean="0">
                <a:solidFill>
                  <a:srgbClr val="00B0F0"/>
                </a:solidFill>
              </a:rPr>
              <a:t> </a:t>
            </a:r>
            <a:r>
              <a:rPr lang="en-AU" dirty="0" smtClean="0">
                <a:solidFill>
                  <a:srgbClr val="7030A0"/>
                </a:solidFill>
              </a:rPr>
              <a:t>wiener dog or sausage dog.</a:t>
            </a:r>
            <a:r>
              <a:rPr lang="en-AU" dirty="0" smtClean="0">
                <a:solidFill>
                  <a:srgbClr val="7030A0"/>
                </a:solidFill>
              </a:rPr>
              <a:t> </a:t>
            </a:r>
            <a:endParaRPr lang="en-AU"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1026" name="Picture 2" descr="http://dl6.glitter-graphics.net/pub/103/103986svr6x6giqg.gif"/>
          <p:cNvPicPr>
            <a:picLocks noChangeAspect="1" noChangeArrowheads="1"/>
          </p:cNvPicPr>
          <p:nvPr/>
        </p:nvPicPr>
        <p:blipFill>
          <a:blip r:embed="rId2" cstate="print"/>
          <a:srcRect/>
          <a:stretch>
            <a:fillRect/>
          </a:stretch>
        </p:blipFill>
        <p:spPr bwMode="auto">
          <a:xfrm>
            <a:off x="1691680" y="0"/>
            <a:ext cx="6444208" cy="631269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Generate Your Own Glitter Graphics at GlitterYourWay.com"/>
          <p:cNvPicPr>
            <a:picLocks noChangeAspect="1" noChangeArrowheads="1" noCrop="1"/>
          </p:cNvPicPr>
          <p:nvPr/>
        </p:nvPicPr>
        <p:blipFill>
          <a:blip r:embed="rId2" cstate="print"/>
          <a:srcRect/>
          <a:stretch>
            <a:fillRect/>
          </a:stretch>
        </p:blipFill>
        <p:spPr bwMode="auto">
          <a:xfrm>
            <a:off x="755576" y="2276872"/>
            <a:ext cx="8789896" cy="22223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0000"/>
                </a:solidFill>
              </a:rPr>
              <a:t>K.B Dancer</a:t>
            </a:r>
            <a:endParaRPr lang="en-AU" dirty="0">
              <a:solidFill>
                <a:srgbClr val="FF0000"/>
              </a:solidFill>
            </a:endParaRPr>
          </a:p>
        </p:txBody>
      </p:sp>
      <p:sp>
        <p:nvSpPr>
          <p:cNvPr id="3" name="Content Placeholder 2"/>
          <p:cNvSpPr>
            <a:spLocks noGrp="1"/>
          </p:cNvSpPr>
          <p:nvPr>
            <p:ph idx="1"/>
          </p:nvPr>
        </p:nvSpPr>
        <p:spPr/>
        <p:txBody>
          <a:bodyPr/>
          <a:lstStyle/>
          <a:p>
            <a:r>
              <a:rPr lang="en-AU" dirty="0" smtClean="0">
                <a:solidFill>
                  <a:srgbClr val="FFC000"/>
                </a:solidFill>
              </a:rPr>
              <a:t>Name: Trent</a:t>
            </a:r>
          </a:p>
          <a:p>
            <a:r>
              <a:rPr lang="en-AU" dirty="0" smtClean="0">
                <a:solidFill>
                  <a:srgbClr val="FFC000"/>
                </a:solidFill>
              </a:rPr>
              <a:t>Age: six</a:t>
            </a:r>
          </a:p>
          <a:p>
            <a:r>
              <a:rPr lang="en-AU" dirty="0" smtClean="0">
                <a:solidFill>
                  <a:srgbClr val="FFC000"/>
                </a:solidFill>
              </a:rPr>
              <a:t>Gender: gelding</a:t>
            </a:r>
          </a:p>
          <a:p>
            <a:r>
              <a:rPr lang="en-AU" dirty="0" smtClean="0">
                <a:solidFill>
                  <a:srgbClr val="FFC000"/>
                </a:solidFill>
              </a:rPr>
              <a:t>Height:  13.3 h</a:t>
            </a:r>
          </a:p>
          <a:p>
            <a:r>
              <a:rPr lang="en-AU" dirty="0" smtClean="0">
                <a:solidFill>
                  <a:srgbClr val="FFC000"/>
                </a:solidFill>
              </a:rPr>
              <a:t>Stud: Kole Beach</a:t>
            </a:r>
          </a:p>
          <a:p>
            <a:r>
              <a:rPr lang="en-AU" dirty="0" smtClean="0">
                <a:solidFill>
                  <a:srgbClr val="FFC000"/>
                </a:solidFill>
              </a:rPr>
              <a:t>Colour:  Bay</a:t>
            </a:r>
          </a:p>
          <a:p>
            <a:pPr>
              <a:buNone/>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anim calcmode="lin" valueType="num">
                                      <p:cBhvr>
                                        <p:cTn id="22"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anim calcmode="lin" valueType="num">
                                      <p:cBhvr>
                                        <p:cTn id="29" dur="5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0" presetClass="entr" presetSubtype="0" fill="hold" grpId="0" nodeType="click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anim calcmode="lin" valueType="num">
                                      <p:cBhvr>
                                        <p:cTn id="36" dur="5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0" presetClass="entr" presetSubtype="0" fill="hold" grpId="0" nodeType="clickEffect">
                                  <p:stCondLst>
                                    <p:cond delay="0"/>
                                  </p:stCondLst>
                                  <p:iterate type="lt">
                                    <p:tmPct val="10000"/>
                                  </p:iterate>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anim calcmode="lin" valueType="num">
                                      <p:cBhvr>
                                        <p:cTn id="43" dur="5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19458" name="Picture 2" descr="http://www.kolbeachstud.com/news/mar-07/KB-Dances-(1).jpg"/>
          <p:cNvPicPr>
            <a:picLocks noChangeAspect="1" noChangeArrowheads="1"/>
          </p:cNvPicPr>
          <p:nvPr/>
        </p:nvPicPr>
        <p:blipFill>
          <a:blip r:embed="rId2" cstate="print"/>
          <a:srcRect/>
          <a:stretch>
            <a:fillRect/>
          </a:stretch>
        </p:blipFill>
        <p:spPr bwMode="auto">
          <a:xfrm>
            <a:off x="0" y="-1"/>
            <a:ext cx="9396536" cy="68580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21506" name="Picture 2" descr="http://www.kolbeachstud.com/youngstock/2003/dances.jpg"/>
          <p:cNvPicPr>
            <a:picLocks noChangeAspect="1" noChangeArrowheads="1"/>
          </p:cNvPicPr>
          <p:nvPr/>
        </p:nvPicPr>
        <p:blipFill>
          <a:blip r:embed="rId2" cstate="print"/>
          <a:srcRect/>
          <a:stretch>
            <a:fillRect/>
          </a:stretch>
        </p:blipFill>
        <p:spPr bwMode="auto">
          <a:xfrm>
            <a:off x="0" y="0"/>
            <a:ext cx="9144000" cy="695064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TotalTime>
  <Words>443</Words>
  <Application>Microsoft Office PowerPoint</Application>
  <PresentationFormat>On-screen Show (4:3)</PresentationFormat>
  <Paragraphs>78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Slide 2</vt:lpstr>
      <vt:lpstr>Penny</vt:lpstr>
      <vt:lpstr>History</vt:lpstr>
      <vt:lpstr>Slide 5</vt:lpstr>
      <vt:lpstr>Slide 6</vt:lpstr>
      <vt:lpstr>K.B Dancer</vt:lpstr>
      <vt:lpstr>Slide 8</vt:lpstr>
      <vt:lpstr>Slide 9</vt:lpstr>
      <vt:lpstr>Beauparc Parisienne</vt:lpstr>
      <vt:lpstr>Slide 11</vt:lpstr>
      <vt:lpstr>Indi &amp; Paris</vt:lpstr>
      <vt:lpstr>Charisma Park Nic</vt:lpstr>
      <vt:lpstr>Slide 14</vt:lpstr>
      <vt:lpstr>Hype</vt:lpstr>
      <vt:lpstr>Slide 16</vt:lpstr>
      <vt:lpstr>Ace of Diamonds</vt:lpstr>
      <vt:lpstr>Slide 18</vt:lpstr>
      <vt:lpstr>Beckworth rising Admiral </vt:lpstr>
      <vt:lpstr>Slide 20</vt:lpstr>
      <vt:lpstr>Murraydale Park Dior </vt:lpstr>
      <vt:lpstr>Slide 22</vt:lpstr>
      <vt:lpstr>Esroh City Lights</vt:lpstr>
      <vt:lpstr>Slide 24</vt:lpstr>
      <vt:lpstr>Esroh Infinity </vt:lpstr>
      <vt:lpstr>Slide 26</vt:lpstr>
      <vt:lpstr>Riding Pony</vt:lpstr>
      <vt:lpstr>Slide 28</vt:lpstr>
      <vt:lpstr>Slide 29</vt:lpstr>
      <vt:lpstr>History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Education</cp:lastModifiedBy>
  <cp:revision>26</cp:revision>
  <dcterms:created xsi:type="dcterms:W3CDTF">2010-08-17T07:06:45Z</dcterms:created>
  <dcterms:modified xsi:type="dcterms:W3CDTF">2010-08-26T05:21:46Z</dcterms:modified>
</cp:coreProperties>
</file>